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AA187D-8F60-4756-A79B-C00848BEAF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3C5441-518D-423B-91D0-5E13D7BD76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4494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9B314F-7E43-441A-B05A-8175BB54CE3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9769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B5018E-9F90-4741-B427-BC7C33880FB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3167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214077-0457-4F81-A3A6-D189338F374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2918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2EB098-C37C-4AA2-A9A0-110B489DA49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709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6659563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059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899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9CA0-3310-438A-8C65-F2E00754DF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8B286D-D174-45E2-994F-DFDBEBC382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43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D6E31-4C08-4B2E-A677-3A957CF7C1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B54F-0378-47FC-8F05-4524C1B23E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733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FF5F3-9345-4DA7-AB61-C9A5E21338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4F6B9-3BD1-4CF3-BBBB-66F8DDD352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037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72A32-17DA-4670-8956-663F45219C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47E6-005D-427B-B420-FAA9701FC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42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0660-89F4-4F7B-9D24-D36E26C6B0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47795-F7FD-44E9-8E2F-62078153B6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8717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0D32F-8E0A-478A-9B11-2A9AE7B495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FB25-5F51-465D-8C9F-391410BC02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08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B3C31-E42F-40A3-95CA-D91ABD414B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2D50B-1318-48A2-AE5E-729B379910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175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98B0-6C45-4828-8B31-40164AC598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435E2-F45C-4AD6-8E7B-D2406F97B9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660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3990-6785-49F9-98D7-49AAF14640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68118-601A-4917-ADAF-58BCE4A1EA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48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0699D-6574-46F3-A632-D8FE1C5B55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D83CD-7452-478F-87BB-2A032A2691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68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B97C8-E8A7-49C2-8581-D4BDC20BCC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3813C-C67C-422D-885A-905001F4D7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340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DF4D01-8046-4C81-8CA8-F0B07DB6A89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1FEC34F-010E-49EF-ADF7-41F7BE5334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0"/>
            <a:ext cx="20764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41313" y="55563"/>
            <a:ext cx="7772400" cy="722312"/>
          </a:xfrm>
        </p:spPr>
        <p:txBody>
          <a:bodyPr/>
          <a:lstStyle/>
          <a:p>
            <a:pPr algn="l"/>
            <a:r>
              <a:rPr lang="en-GB" altLang="en-US" smtClean="0"/>
              <a:t>Food Platter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23850" y="777875"/>
            <a:ext cx="7064375" cy="479425"/>
          </a:xfrm>
        </p:spPr>
        <p:txBody>
          <a:bodyPr/>
          <a:lstStyle/>
          <a:p>
            <a:pPr algn="l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Food Platter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Platter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2015-02-22T11:20:56Z</dcterms:modified>
</cp:coreProperties>
</file>