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D19DAE-27F6-4E6C-8DBC-7A4C20F71F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A1F2C3-78C5-46C1-82CA-8590904C6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8176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B3DD3C-46A2-49D3-9933-B5EBA49DE51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674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CD7A82-73A5-417F-A1DC-29867CBD802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749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C2E877-9717-428B-9D0D-3DA879EF7C1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548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9525"/>
            <a:ext cx="91551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88913"/>
            <a:ext cx="8569325" cy="1368425"/>
          </a:xfrm>
          <a:prstGeom prst="rect">
            <a:avLst/>
          </a:prstGeom>
          <a:solidFill>
            <a:srgbClr val="F2F2F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26E1E-061F-44FF-B7AD-F36966AB80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C552D9-84F8-4DAB-9980-4F6A3207A9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610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E93D-663D-43C2-9CA7-8FC53424AB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646C4-2AB3-4EF0-9B27-A3B0980CC1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583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71C4B-64DE-4342-A1B3-2710D466DF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72598-210D-46F3-A317-64785C651D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668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E1C80-17DA-43BC-AB3E-1542A27B1F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889F-D8B2-4435-B3CF-00D7D5D5E7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0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C504-F8C4-4F1E-AB31-7FB43B29F8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3A4A-D639-4DBC-B945-C1C7A3F657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792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8ADEC-2308-468F-B3E8-596CEE3EFD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FCE9-BC6E-475B-83F9-FA1CE51E6F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42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309CE-9AE7-49F2-B1C1-B3674E3ADE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EB785-CC53-4742-A0BA-430CD37125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619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7092950" y="4076700"/>
            <a:ext cx="1871663" cy="27098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107950" y="115888"/>
            <a:ext cx="6705600" cy="6696075"/>
            <a:chOff x="1062" y="346"/>
            <a:chExt cx="3636" cy="3631"/>
          </a:xfrm>
        </p:grpSpPr>
        <p:sp>
          <p:nvSpPr>
            <p:cNvPr id="5" name="Rectangle 3" descr="Light upward diagonal"/>
            <p:cNvSpPr>
              <a:spLocks noChangeArrowheads="1"/>
            </p:cNvSpPr>
            <p:nvPr/>
          </p:nvSpPr>
          <p:spPr bwMode="auto">
            <a:xfrm>
              <a:off x="1970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" name="Rectangle 4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" name="Rectangle 5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516" y="1708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" name="Rectangle 7" descr="Light upward diagonal"/>
            <p:cNvSpPr>
              <a:spLocks noChangeArrowheads="1"/>
            </p:cNvSpPr>
            <p:nvPr/>
          </p:nvSpPr>
          <p:spPr bwMode="auto">
            <a:xfrm>
              <a:off x="1970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424" y="1708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" name="Rectangle 9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332" y="1708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" name="Rectangle 11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240" y="1708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" name="Rectangle 13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" name="Rectangle 14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" name="Rectangle 15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" name="Rectangle 16" descr="Light upward diagonal"/>
            <p:cNvSpPr>
              <a:spLocks noChangeArrowheads="1"/>
            </p:cNvSpPr>
            <p:nvPr/>
          </p:nvSpPr>
          <p:spPr bwMode="auto">
            <a:xfrm>
              <a:off x="1970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9" name="Rectangle 17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0" name="Rectangle 18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1" name="Rectangle 19" descr="Light upward diagonal"/>
            <p:cNvSpPr>
              <a:spLocks noChangeArrowheads="1"/>
            </p:cNvSpPr>
            <p:nvPr/>
          </p:nvSpPr>
          <p:spPr bwMode="auto">
            <a:xfrm>
              <a:off x="1516" y="2162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970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3" name="Rectangle 21" descr="Light upward diagonal"/>
            <p:cNvSpPr>
              <a:spLocks noChangeArrowheads="1"/>
            </p:cNvSpPr>
            <p:nvPr/>
          </p:nvSpPr>
          <p:spPr bwMode="auto">
            <a:xfrm>
              <a:off x="2424" y="2162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2878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5" name="Rectangle 23" descr="Light upward diagonal"/>
            <p:cNvSpPr>
              <a:spLocks noChangeArrowheads="1"/>
            </p:cNvSpPr>
            <p:nvPr/>
          </p:nvSpPr>
          <p:spPr bwMode="auto">
            <a:xfrm>
              <a:off x="3332" y="2162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3786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7" name="Rectangle 25" descr="Light upward diagonal"/>
            <p:cNvSpPr>
              <a:spLocks noChangeArrowheads="1"/>
            </p:cNvSpPr>
            <p:nvPr/>
          </p:nvSpPr>
          <p:spPr bwMode="auto">
            <a:xfrm>
              <a:off x="4240" y="2162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516" y="2616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9" name="Rectangle 27" descr="Light upward diagonal"/>
            <p:cNvSpPr>
              <a:spLocks noChangeArrowheads="1"/>
            </p:cNvSpPr>
            <p:nvPr/>
          </p:nvSpPr>
          <p:spPr bwMode="auto">
            <a:xfrm>
              <a:off x="1970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2424" y="2616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1" name="Rectangle 29" descr="Light upward diagonal"/>
            <p:cNvSpPr>
              <a:spLocks noChangeArrowheads="1"/>
            </p:cNvSpPr>
            <p:nvPr/>
          </p:nvSpPr>
          <p:spPr bwMode="auto">
            <a:xfrm>
              <a:off x="2878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3332" y="2616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3" name="Rectangle 31" descr="Light upward diagonal"/>
            <p:cNvSpPr>
              <a:spLocks noChangeArrowheads="1"/>
            </p:cNvSpPr>
            <p:nvPr/>
          </p:nvSpPr>
          <p:spPr bwMode="auto">
            <a:xfrm>
              <a:off x="3786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4240" y="261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5" name="Rectangle 33" descr="Light upward diagonal"/>
            <p:cNvSpPr>
              <a:spLocks noChangeArrowheads="1"/>
            </p:cNvSpPr>
            <p:nvPr/>
          </p:nvSpPr>
          <p:spPr bwMode="auto">
            <a:xfrm>
              <a:off x="1516" y="3070"/>
              <a:ext cx="455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970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7" name="Rectangle 35" descr="Light upward diagonal"/>
            <p:cNvSpPr>
              <a:spLocks noChangeArrowheads="1"/>
            </p:cNvSpPr>
            <p:nvPr/>
          </p:nvSpPr>
          <p:spPr bwMode="auto">
            <a:xfrm>
              <a:off x="2424" y="3070"/>
              <a:ext cx="455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878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9" name="Rectangle 37" descr="Light upward diagonal"/>
            <p:cNvSpPr>
              <a:spLocks noChangeArrowheads="1"/>
            </p:cNvSpPr>
            <p:nvPr/>
          </p:nvSpPr>
          <p:spPr bwMode="auto">
            <a:xfrm>
              <a:off x="3332" y="3069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3786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1" name="Rectangle 39" descr="Light upward diagonal"/>
            <p:cNvSpPr>
              <a:spLocks noChangeArrowheads="1"/>
            </p:cNvSpPr>
            <p:nvPr/>
          </p:nvSpPr>
          <p:spPr bwMode="auto">
            <a:xfrm>
              <a:off x="4240" y="307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2" name="Rectangle 40" descr="Light upward diagonal"/>
            <p:cNvSpPr>
              <a:spLocks noChangeArrowheads="1"/>
            </p:cNvSpPr>
            <p:nvPr/>
          </p:nvSpPr>
          <p:spPr bwMode="auto">
            <a:xfrm>
              <a:off x="1062" y="3524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516" y="3524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4" name="Rectangle 42" descr="Light upward diagonal"/>
            <p:cNvSpPr>
              <a:spLocks noChangeArrowheads="1"/>
            </p:cNvSpPr>
            <p:nvPr/>
          </p:nvSpPr>
          <p:spPr bwMode="auto">
            <a:xfrm>
              <a:off x="1973" y="3524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2424" y="3524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6" name="Rectangle 44" descr="Light upward diagonal"/>
            <p:cNvSpPr>
              <a:spLocks noChangeArrowheads="1"/>
            </p:cNvSpPr>
            <p:nvPr/>
          </p:nvSpPr>
          <p:spPr bwMode="auto">
            <a:xfrm>
              <a:off x="2878" y="3524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3332" y="3524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8" name="Rectangle 46" descr="Light upward diagonal"/>
            <p:cNvSpPr>
              <a:spLocks noChangeArrowheads="1"/>
            </p:cNvSpPr>
            <p:nvPr/>
          </p:nvSpPr>
          <p:spPr bwMode="auto">
            <a:xfrm>
              <a:off x="3786" y="3524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4240" y="3524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0" name="Rectangle 48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1" name="Rectangle 49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2" name="Rectangle 50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3" name="Rectangle 51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4" name="Rectangle 52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5" name="Rectangle 53"/>
            <p:cNvSpPr>
              <a:spLocks noChangeArrowheads="1"/>
            </p:cNvSpPr>
            <p:nvPr/>
          </p:nvSpPr>
          <p:spPr bwMode="auto">
            <a:xfrm>
              <a:off x="1974" y="1253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6" name="Rectangle 54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7" name="Rectangle 55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3790" y="1253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9" name="Rectangle 57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0" name="Rectangle 58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1" name="Rectangle 59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2" name="Rectangle 60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3" name="Rectangle 61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4" name="Rectangle 62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5" name="Rectangle 63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6" name="Rectangle 64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7" name="Rectangle 65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8" name="Rectangle 66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69" name="Rectangle 67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0" name="Rectangle 68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1" name="Rectangle 69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2" name="Rectangle 70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3" name="Rectangle 71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4" name="Rectangle 72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5" name="Rectangle 73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6" name="Rectangle 74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7" name="Rectangle 75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78" name="Rectangle 76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9" name="Rectangle 77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0" name="Rectangle 78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1" name="Rectangle 79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2" name="Rectangle 80"/>
            <p:cNvSpPr>
              <a:spLocks noChangeArrowheads="1"/>
            </p:cNvSpPr>
            <p:nvPr/>
          </p:nvSpPr>
          <p:spPr bwMode="auto">
            <a:xfrm>
              <a:off x="2882" y="1253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3" name="Rectangle 81"/>
            <p:cNvSpPr>
              <a:spLocks noChangeArrowheads="1"/>
            </p:cNvSpPr>
            <p:nvPr/>
          </p:nvSpPr>
          <p:spPr bwMode="auto">
            <a:xfrm>
              <a:off x="1066" y="1253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4" name="Rectangle 82" descr="Light upward diagonal"/>
            <p:cNvSpPr>
              <a:spLocks noChangeArrowheads="1"/>
            </p:cNvSpPr>
            <p:nvPr/>
          </p:nvSpPr>
          <p:spPr bwMode="auto">
            <a:xfrm>
              <a:off x="1062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5" name="Rectangle 83" descr="Light upward diagonal"/>
            <p:cNvSpPr>
              <a:spLocks noChangeArrowheads="1"/>
            </p:cNvSpPr>
            <p:nvPr/>
          </p:nvSpPr>
          <p:spPr bwMode="auto">
            <a:xfrm>
              <a:off x="1062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6" name="Rectangle 84"/>
            <p:cNvSpPr>
              <a:spLocks noChangeArrowheads="1"/>
            </p:cNvSpPr>
            <p:nvPr/>
          </p:nvSpPr>
          <p:spPr bwMode="auto">
            <a:xfrm>
              <a:off x="1062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7" name="Rectangle 85" descr="Light upward diagonal"/>
            <p:cNvSpPr>
              <a:spLocks noChangeArrowheads="1"/>
            </p:cNvSpPr>
            <p:nvPr/>
          </p:nvSpPr>
          <p:spPr bwMode="auto">
            <a:xfrm>
              <a:off x="1062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8" name="Rectangle 86"/>
            <p:cNvSpPr>
              <a:spLocks noChangeArrowheads="1"/>
            </p:cNvSpPr>
            <p:nvPr/>
          </p:nvSpPr>
          <p:spPr bwMode="auto">
            <a:xfrm>
              <a:off x="1062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9" name="Rectangle 87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0" name="Rectangle 88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1" name="Rectangle 89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2" name="Rectangle 90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3" name="Rectangle 9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970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5" name="Rectangle 93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2878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7" name="Rectangle 9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3786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9" name="Rectangle 97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0" name="Rectangle 98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1" name="Rectangle 99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2" name="Rectangle 100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" name="Rectangle 101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" name="Rectangle 102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5" name="Rectangle 103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6" name="Rectangle 104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7" name="Rectangle 10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" name="Rectangle 106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" name="Rectangle 107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" name="Rectangle 108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1" name="Rectangle 109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" name="Rectangle 110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" name="Rectangle 11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" name="Rectangle 112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" name="Rectangle 113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" name="Rectangle 114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" name="Rectangle 115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8" name="Rectangle 116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" name="Rectangle 117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" name="Rectangle 118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" name="Rectangle 119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" name="Rectangle 120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3" name="Rectangle 121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4" name="Rectangle 122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5" name="Rectangle 123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6" name="Rectangle 124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7" name="Rectangle 12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8" name="Rectangle 126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9" name="Rectangle 127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0" name="Rectangle 128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1" name="Rectangle 129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2" name="Rectangle 130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3" name="Rectangle 13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4" name="Rectangle 132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5" name="Rectangle 133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6" name="Rectangle 134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7" name="Rectangle 135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8" name="Rectangle 136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39" name="Rectangle 137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0" name="Rectangle 138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1" name="Rectangle 139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2" name="Rectangle 140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3" name="Rectangle 141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4" name="Rectangle 142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5" name="Rectangle 143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6" name="Rectangle 144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7" name="Rectangle 14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8" name="Rectangle 146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49" name="Rectangle 147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0" name="Rectangle 148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1" name="Rectangle 149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2" name="Rectangle 150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3" name="Rectangle 15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4" name="Rectangle 152"/>
            <p:cNvSpPr>
              <a:spLocks noChangeArrowheads="1"/>
            </p:cNvSpPr>
            <p:nvPr/>
          </p:nvSpPr>
          <p:spPr bwMode="auto">
            <a:xfrm>
              <a:off x="1062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5" name="Rectangle 153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6" name="Rectangle 154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7" name="Rectangle 155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8" name="Rectangle 156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9" name="Rectangle 157"/>
            <p:cNvSpPr>
              <a:spLocks noChangeArrowheads="1"/>
            </p:cNvSpPr>
            <p:nvPr/>
          </p:nvSpPr>
          <p:spPr bwMode="auto">
            <a:xfrm>
              <a:off x="2424" y="800"/>
              <a:ext cx="455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0" name="Rectangle 158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1" name="Rectangle 159"/>
            <p:cNvSpPr>
              <a:spLocks noChangeArrowheads="1"/>
            </p:cNvSpPr>
            <p:nvPr/>
          </p:nvSpPr>
          <p:spPr bwMode="auto">
            <a:xfrm>
              <a:off x="3332" y="799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2" name="Rectangle 160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3" name="Rectangle 161"/>
            <p:cNvSpPr>
              <a:spLocks noChangeArrowheads="1"/>
            </p:cNvSpPr>
            <p:nvPr/>
          </p:nvSpPr>
          <p:spPr bwMode="auto">
            <a:xfrm>
              <a:off x="4240" y="80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4" name="Rectangle 162"/>
            <p:cNvSpPr>
              <a:spLocks noChangeArrowheads="1"/>
            </p:cNvSpPr>
            <p:nvPr/>
          </p:nvSpPr>
          <p:spPr bwMode="auto">
            <a:xfrm>
              <a:off x="1516" y="800"/>
              <a:ext cx="455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5" name="Rectangle 163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6" name="Rectangle 164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7" name="Rectangle 165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8" name="Rectangle 166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69" name="Rectangle 167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0" name="Rectangle 168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1" name="Rectangle 169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2" name="Rectangle 170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3" name="Rectangle 171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4" name="Rectangle 172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5" name="Rectangle 173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6" name="Rectangle 174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7" name="Rectangle 175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8" name="Rectangle 176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79" name="Rectangle 177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0" name="Rectangle 178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1" name="Rectangle 179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2" name="Rectangle 180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3" name="Rectangle 181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4" name="Rectangle 182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5" name="Rectangle 183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6" name="Rectangle 184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7" name="Rectangle 185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8" name="Rectangle 186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89" name="Rectangle 187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0" name="Rectangle 188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1" name="Rectangle 189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2" name="Rectangle 190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93" name="Rectangle 191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94" name="Rectangle 192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95" name="Rectangle 193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6" name="Rectangle 194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7" name="Rectangle 195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8" name="Rectangle 196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9" name="Rectangle 197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00" name="Rectangle 198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01" name="Rectangle 199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02" name="Rectangle 200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03" name="Rectangle 201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04" name="Rectangle 202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05" name="Line 203"/>
            <p:cNvSpPr>
              <a:spLocks noChangeShapeType="1"/>
            </p:cNvSpPr>
            <p:nvPr/>
          </p:nvSpPr>
          <p:spPr bwMode="auto">
            <a:xfrm>
              <a:off x="1062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6" name="Line 204"/>
            <p:cNvSpPr>
              <a:spLocks noChangeShapeType="1"/>
            </p:cNvSpPr>
            <p:nvPr/>
          </p:nvSpPr>
          <p:spPr bwMode="auto">
            <a:xfrm>
              <a:off x="1516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7" name="Line 205"/>
            <p:cNvSpPr>
              <a:spLocks noChangeShapeType="1"/>
            </p:cNvSpPr>
            <p:nvPr/>
          </p:nvSpPr>
          <p:spPr bwMode="auto">
            <a:xfrm>
              <a:off x="1970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Line 206"/>
            <p:cNvSpPr>
              <a:spLocks noChangeShapeType="1"/>
            </p:cNvSpPr>
            <p:nvPr/>
          </p:nvSpPr>
          <p:spPr bwMode="auto">
            <a:xfrm>
              <a:off x="2424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9" name="Line 207"/>
            <p:cNvSpPr>
              <a:spLocks noChangeShapeType="1"/>
            </p:cNvSpPr>
            <p:nvPr/>
          </p:nvSpPr>
          <p:spPr bwMode="auto">
            <a:xfrm>
              <a:off x="2878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0" name="Line 208"/>
            <p:cNvSpPr>
              <a:spLocks noChangeShapeType="1"/>
            </p:cNvSpPr>
            <p:nvPr/>
          </p:nvSpPr>
          <p:spPr bwMode="auto">
            <a:xfrm>
              <a:off x="3332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" name="Line 209"/>
            <p:cNvSpPr>
              <a:spLocks noChangeShapeType="1"/>
            </p:cNvSpPr>
            <p:nvPr/>
          </p:nvSpPr>
          <p:spPr bwMode="auto">
            <a:xfrm>
              <a:off x="3786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" name="Line 210"/>
            <p:cNvSpPr>
              <a:spLocks noChangeShapeType="1"/>
            </p:cNvSpPr>
            <p:nvPr/>
          </p:nvSpPr>
          <p:spPr bwMode="auto">
            <a:xfrm>
              <a:off x="4240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Line 211"/>
            <p:cNvSpPr>
              <a:spLocks noChangeShapeType="1"/>
            </p:cNvSpPr>
            <p:nvPr/>
          </p:nvSpPr>
          <p:spPr bwMode="auto">
            <a:xfrm>
              <a:off x="4694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" name="Line 212"/>
            <p:cNvSpPr>
              <a:spLocks noChangeShapeType="1"/>
            </p:cNvSpPr>
            <p:nvPr/>
          </p:nvSpPr>
          <p:spPr bwMode="auto">
            <a:xfrm flipV="1">
              <a:off x="1062" y="346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" name="Line 213"/>
            <p:cNvSpPr>
              <a:spLocks noChangeShapeType="1"/>
            </p:cNvSpPr>
            <p:nvPr/>
          </p:nvSpPr>
          <p:spPr bwMode="auto">
            <a:xfrm flipV="1">
              <a:off x="1062" y="800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" name="Line 214"/>
            <p:cNvSpPr>
              <a:spLocks noChangeShapeType="1"/>
            </p:cNvSpPr>
            <p:nvPr/>
          </p:nvSpPr>
          <p:spPr bwMode="auto">
            <a:xfrm flipV="1">
              <a:off x="1062" y="1253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" name="Line 215"/>
            <p:cNvSpPr>
              <a:spLocks noChangeShapeType="1"/>
            </p:cNvSpPr>
            <p:nvPr/>
          </p:nvSpPr>
          <p:spPr bwMode="auto">
            <a:xfrm flipV="1">
              <a:off x="1062" y="1706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" name="Line 216"/>
            <p:cNvSpPr>
              <a:spLocks noChangeShapeType="1"/>
            </p:cNvSpPr>
            <p:nvPr/>
          </p:nvSpPr>
          <p:spPr bwMode="auto">
            <a:xfrm flipV="1">
              <a:off x="1062" y="2159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" name="Line 217"/>
            <p:cNvSpPr>
              <a:spLocks noChangeShapeType="1"/>
            </p:cNvSpPr>
            <p:nvPr/>
          </p:nvSpPr>
          <p:spPr bwMode="auto">
            <a:xfrm flipV="1">
              <a:off x="1062" y="2612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" name="Line 218"/>
            <p:cNvSpPr>
              <a:spLocks noChangeShapeType="1"/>
            </p:cNvSpPr>
            <p:nvPr/>
          </p:nvSpPr>
          <p:spPr bwMode="auto">
            <a:xfrm flipV="1">
              <a:off x="1062" y="3065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" name="Line 219"/>
            <p:cNvSpPr>
              <a:spLocks noChangeShapeType="1"/>
            </p:cNvSpPr>
            <p:nvPr/>
          </p:nvSpPr>
          <p:spPr bwMode="auto">
            <a:xfrm flipV="1">
              <a:off x="1062" y="3518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" name="Line 220"/>
            <p:cNvSpPr>
              <a:spLocks noChangeShapeType="1"/>
            </p:cNvSpPr>
            <p:nvPr/>
          </p:nvSpPr>
          <p:spPr bwMode="auto">
            <a:xfrm flipV="1">
              <a:off x="1062" y="3971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23" name="Rectangle 18" descr="Light upward diagonal"/>
          <p:cNvSpPr>
            <a:spLocks noChangeArrowheads="1"/>
          </p:cNvSpPr>
          <p:nvPr userDrawn="1"/>
        </p:nvSpPr>
        <p:spPr bwMode="auto">
          <a:xfrm>
            <a:off x="6805613" y="2624138"/>
            <a:ext cx="836612" cy="83661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cs typeface="Arial" charset="0"/>
            </a:endParaRPr>
          </a:p>
        </p:txBody>
      </p:sp>
      <p:sp>
        <p:nvSpPr>
          <p:cNvPr id="224" name="Rectangle 24"/>
          <p:cNvSpPr>
            <a:spLocks noChangeArrowheads="1"/>
          </p:cNvSpPr>
          <p:nvPr userDrawn="1"/>
        </p:nvSpPr>
        <p:spPr bwMode="auto">
          <a:xfrm>
            <a:off x="6805613" y="3460750"/>
            <a:ext cx="836612" cy="835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25" name="Rectangle 31" descr="Light upward diagonal"/>
          <p:cNvSpPr>
            <a:spLocks noChangeArrowheads="1"/>
          </p:cNvSpPr>
          <p:nvPr userDrawn="1"/>
        </p:nvSpPr>
        <p:spPr bwMode="auto">
          <a:xfrm>
            <a:off x="6805613" y="4295775"/>
            <a:ext cx="836612" cy="8350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cs typeface="Arial" charset="0"/>
            </a:endParaRPr>
          </a:p>
        </p:txBody>
      </p:sp>
      <p:sp>
        <p:nvSpPr>
          <p:cNvPr id="226" name="Rectangle 38"/>
          <p:cNvSpPr>
            <a:spLocks noChangeArrowheads="1"/>
          </p:cNvSpPr>
          <p:nvPr userDrawn="1"/>
        </p:nvSpPr>
        <p:spPr bwMode="auto">
          <a:xfrm>
            <a:off x="6813550" y="5119688"/>
            <a:ext cx="836613" cy="835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27" name="Rectangle 46" descr="Light upward diagonal"/>
          <p:cNvSpPr>
            <a:spLocks noChangeArrowheads="1"/>
          </p:cNvSpPr>
          <p:nvPr userDrawn="1"/>
        </p:nvSpPr>
        <p:spPr bwMode="auto">
          <a:xfrm>
            <a:off x="6805613" y="5949950"/>
            <a:ext cx="836612" cy="83661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cs typeface="Arial" charset="0"/>
            </a:endParaRPr>
          </a:p>
        </p:txBody>
      </p:sp>
      <p:sp>
        <p:nvSpPr>
          <p:cNvPr id="228" name="Rectangle 56"/>
          <p:cNvSpPr>
            <a:spLocks noChangeArrowheads="1"/>
          </p:cNvSpPr>
          <p:nvPr userDrawn="1"/>
        </p:nvSpPr>
        <p:spPr bwMode="auto">
          <a:xfrm>
            <a:off x="6804025" y="1790700"/>
            <a:ext cx="836613" cy="835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29" name="Rectangle 96"/>
          <p:cNvSpPr>
            <a:spLocks noChangeArrowheads="1"/>
          </p:cNvSpPr>
          <p:nvPr userDrawn="1"/>
        </p:nvSpPr>
        <p:spPr bwMode="auto">
          <a:xfrm>
            <a:off x="6805613" y="119063"/>
            <a:ext cx="836612" cy="835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30" name="Rectangle 192" descr="Light upward diagonal"/>
          <p:cNvSpPr>
            <a:spLocks noChangeArrowheads="1"/>
          </p:cNvSpPr>
          <p:nvPr userDrawn="1"/>
        </p:nvSpPr>
        <p:spPr bwMode="auto">
          <a:xfrm>
            <a:off x="6805613" y="955675"/>
            <a:ext cx="836612" cy="8350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cs typeface="Arial" charset="0"/>
            </a:endParaRPr>
          </a:p>
        </p:txBody>
      </p:sp>
      <p:grpSp>
        <p:nvGrpSpPr>
          <p:cNvPr id="231" name="Group 239"/>
          <p:cNvGrpSpPr>
            <a:grpSpLocks/>
          </p:cNvGrpSpPr>
          <p:nvPr userDrawn="1"/>
        </p:nvGrpSpPr>
        <p:grpSpPr bwMode="auto">
          <a:xfrm>
            <a:off x="7080250" y="4344988"/>
            <a:ext cx="2516188" cy="2513012"/>
            <a:chOff x="3787" y="799"/>
            <a:chExt cx="453" cy="453"/>
          </a:xfrm>
        </p:grpSpPr>
        <p:sp>
          <p:nvSpPr>
            <p:cNvPr id="232" name="Rectangle 240"/>
            <p:cNvSpPr>
              <a:spLocks noChangeArrowheads="1"/>
            </p:cNvSpPr>
            <p:nvPr/>
          </p:nvSpPr>
          <p:spPr bwMode="auto">
            <a:xfrm>
              <a:off x="3787" y="799"/>
              <a:ext cx="453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33" name="Freeform 241"/>
            <p:cNvSpPr>
              <a:spLocks/>
            </p:cNvSpPr>
            <p:nvPr/>
          </p:nvSpPr>
          <p:spPr bwMode="auto">
            <a:xfrm>
              <a:off x="3917" y="842"/>
              <a:ext cx="191" cy="367"/>
            </a:xfrm>
            <a:custGeom>
              <a:avLst/>
              <a:gdLst>
                <a:gd name="T0" fmla="*/ 0 w 1194"/>
                <a:gd name="T1" fmla="*/ 0 h 2505"/>
                <a:gd name="T2" fmla="*/ 0 w 1194"/>
                <a:gd name="T3" fmla="*/ 0 h 2505"/>
                <a:gd name="T4" fmla="*/ 0 w 1194"/>
                <a:gd name="T5" fmla="*/ 0 h 2505"/>
                <a:gd name="T6" fmla="*/ 0 w 1194"/>
                <a:gd name="T7" fmla="*/ 0 h 2505"/>
                <a:gd name="T8" fmla="*/ 0 w 1194"/>
                <a:gd name="T9" fmla="*/ 0 h 2505"/>
                <a:gd name="T10" fmla="*/ 0 w 1194"/>
                <a:gd name="T11" fmla="*/ 0 h 2505"/>
                <a:gd name="T12" fmla="*/ 0 w 1194"/>
                <a:gd name="T13" fmla="*/ 0 h 2505"/>
                <a:gd name="T14" fmla="*/ 0 w 1194"/>
                <a:gd name="T15" fmla="*/ 0 h 2505"/>
                <a:gd name="T16" fmla="*/ 0 w 1194"/>
                <a:gd name="T17" fmla="*/ 0 h 2505"/>
                <a:gd name="T18" fmla="*/ 0 w 1194"/>
                <a:gd name="T19" fmla="*/ 0 h 2505"/>
                <a:gd name="T20" fmla="*/ 0 w 1194"/>
                <a:gd name="T21" fmla="*/ 0 h 2505"/>
                <a:gd name="T22" fmla="*/ 0 w 1194"/>
                <a:gd name="T23" fmla="*/ 0 h 2505"/>
                <a:gd name="T24" fmla="*/ 0 w 1194"/>
                <a:gd name="T25" fmla="*/ 0 h 2505"/>
                <a:gd name="T26" fmla="*/ 0 w 1194"/>
                <a:gd name="T27" fmla="*/ 0 h 2505"/>
                <a:gd name="T28" fmla="*/ 0 w 1194"/>
                <a:gd name="T29" fmla="*/ 0 h 2505"/>
                <a:gd name="T30" fmla="*/ 0 w 1194"/>
                <a:gd name="T31" fmla="*/ 0 h 2505"/>
                <a:gd name="T32" fmla="*/ 0 w 1194"/>
                <a:gd name="T33" fmla="*/ 0 h 2505"/>
                <a:gd name="T34" fmla="*/ 0 w 1194"/>
                <a:gd name="T35" fmla="*/ 0 h 2505"/>
                <a:gd name="T36" fmla="*/ 0 w 1194"/>
                <a:gd name="T37" fmla="*/ 0 h 2505"/>
                <a:gd name="T38" fmla="*/ 0 w 1194"/>
                <a:gd name="T39" fmla="*/ 0 h 2505"/>
                <a:gd name="T40" fmla="*/ 0 w 1194"/>
                <a:gd name="T41" fmla="*/ 0 h 2505"/>
                <a:gd name="T42" fmla="*/ 0 w 1194"/>
                <a:gd name="T43" fmla="*/ 0 h 2505"/>
                <a:gd name="T44" fmla="*/ 0 w 1194"/>
                <a:gd name="T45" fmla="*/ 0 h 2505"/>
                <a:gd name="T46" fmla="*/ 0 w 1194"/>
                <a:gd name="T47" fmla="*/ 0 h 2505"/>
                <a:gd name="T48" fmla="*/ 0 w 1194"/>
                <a:gd name="T49" fmla="*/ 0 h 2505"/>
                <a:gd name="T50" fmla="*/ 0 w 1194"/>
                <a:gd name="T51" fmla="*/ 0 h 2505"/>
                <a:gd name="T52" fmla="*/ 0 w 1194"/>
                <a:gd name="T53" fmla="*/ 0 h 2505"/>
                <a:gd name="T54" fmla="*/ 0 w 1194"/>
                <a:gd name="T55" fmla="*/ 0 h 2505"/>
                <a:gd name="T56" fmla="*/ 0 w 1194"/>
                <a:gd name="T57" fmla="*/ 0 h 2505"/>
                <a:gd name="T58" fmla="*/ 0 w 1194"/>
                <a:gd name="T59" fmla="*/ 0 h 2505"/>
                <a:gd name="T60" fmla="*/ 0 w 1194"/>
                <a:gd name="T61" fmla="*/ 0 h 2505"/>
                <a:gd name="T62" fmla="*/ 0 w 1194"/>
                <a:gd name="T63" fmla="*/ 0 h 2505"/>
                <a:gd name="T64" fmla="*/ 0 w 1194"/>
                <a:gd name="T65" fmla="*/ 0 h 2505"/>
                <a:gd name="T66" fmla="*/ 0 w 1194"/>
                <a:gd name="T67" fmla="*/ 0 h 2505"/>
                <a:gd name="T68" fmla="*/ 0 w 1194"/>
                <a:gd name="T69" fmla="*/ 0 h 2505"/>
                <a:gd name="T70" fmla="*/ 0 w 1194"/>
                <a:gd name="T71" fmla="*/ 0 h 2505"/>
                <a:gd name="T72" fmla="*/ 0 w 1194"/>
                <a:gd name="T73" fmla="*/ 0 h 2505"/>
                <a:gd name="T74" fmla="*/ 0 w 1194"/>
                <a:gd name="T75" fmla="*/ 0 h 2505"/>
                <a:gd name="T76" fmla="*/ 0 w 1194"/>
                <a:gd name="T77" fmla="*/ 0 h 2505"/>
                <a:gd name="T78" fmla="*/ 0 w 1194"/>
                <a:gd name="T79" fmla="*/ 0 h 2505"/>
                <a:gd name="T80" fmla="*/ 0 w 1194"/>
                <a:gd name="T81" fmla="*/ 0 h 2505"/>
                <a:gd name="T82" fmla="*/ 0 w 1194"/>
                <a:gd name="T83" fmla="*/ 0 h 2505"/>
                <a:gd name="T84" fmla="*/ 0 w 1194"/>
                <a:gd name="T85" fmla="*/ 0 h 2505"/>
                <a:gd name="T86" fmla="*/ 0 w 1194"/>
                <a:gd name="T87" fmla="*/ 0 h 2505"/>
                <a:gd name="T88" fmla="*/ 0 w 1194"/>
                <a:gd name="T89" fmla="*/ 0 h 2505"/>
                <a:gd name="T90" fmla="*/ 0 w 1194"/>
                <a:gd name="T91" fmla="*/ 0 h 2505"/>
                <a:gd name="T92" fmla="*/ 0 w 1194"/>
                <a:gd name="T93" fmla="*/ 0 h 2505"/>
                <a:gd name="T94" fmla="*/ 0 w 1194"/>
                <a:gd name="T95" fmla="*/ 0 h 2505"/>
                <a:gd name="T96" fmla="*/ 0 w 1194"/>
                <a:gd name="T97" fmla="*/ 0 h 2505"/>
                <a:gd name="T98" fmla="*/ 0 w 1194"/>
                <a:gd name="T99" fmla="*/ 0 h 2505"/>
                <a:gd name="T100" fmla="*/ 0 w 1194"/>
                <a:gd name="T101" fmla="*/ 0 h 2505"/>
                <a:gd name="T102" fmla="*/ 0 w 1194"/>
                <a:gd name="T103" fmla="*/ 0 h 2505"/>
                <a:gd name="T104" fmla="*/ 0 w 1194"/>
                <a:gd name="T105" fmla="*/ 0 h 2505"/>
                <a:gd name="T106" fmla="*/ 0 w 1194"/>
                <a:gd name="T107" fmla="*/ 0 h 2505"/>
                <a:gd name="T108" fmla="*/ 0 w 1194"/>
                <a:gd name="T109" fmla="*/ 0 h 2505"/>
                <a:gd name="T110" fmla="*/ 0 w 1194"/>
                <a:gd name="T111" fmla="*/ 0 h 2505"/>
                <a:gd name="T112" fmla="*/ 0 w 1194"/>
                <a:gd name="T113" fmla="*/ 0 h 2505"/>
                <a:gd name="T114" fmla="*/ 0 w 1194"/>
                <a:gd name="T115" fmla="*/ 0 h 250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194" h="2505">
                  <a:moveTo>
                    <a:pt x="1156" y="2357"/>
                  </a:moveTo>
                  <a:lnTo>
                    <a:pt x="1156" y="2315"/>
                  </a:lnTo>
                  <a:lnTo>
                    <a:pt x="1155" y="2295"/>
                  </a:lnTo>
                  <a:lnTo>
                    <a:pt x="1151" y="2277"/>
                  </a:lnTo>
                  <a:lnTo>
                    <a:pt x="1144" y="2261"/>
                  </a:lnTo>
                  <a:lnTo>
                    <a:pt x="1136" y="2245"/>
                  </a:lnTo>
                  <a:lnTo>
                    <a:pt x="1126" y="2232"/>
                  </a:lnTo>
                  <a:lnTo>
                    <a:pt x="1115" y="2222"/>
                  </a:lnTo>
                  <a:lnTo>
                    <a:pt x="1109" y="2217"/>
                  </a:lnTo>
                  <a:lnTo>
                    <a:pt x="1102" y="2213"/>
                  </a:lnTo>
                  <a:lnTo>
                    <a:pt x="1095" y="2211"/>
                  </a:lnTo>
                  <a:lnTo>
                    <a:pt x="1088" y="2209"/>
                  </a:lnTo>
                  <a:lnTo>
                    <a:pt x="1096" y="2204"/>
                  </a:lnTo>
                  <a:lnTo>
                    <a:pt x="1103" y="2199"/>
                  </a:lnTo>
                  <a:lnTo>
                    <a:pt x="1108" y="2193"/>
                  </a:lnTo>
                  <a:lnTo>
                    <a:pt x="1111" y="2187"/>
                  </a:lnTo>
                  <a:lnTo>
                    <a:pt x="1113" y="2182"/>
                  </a:lnTo>
                  <a:lnTo>
                    <a:pt x="1115" y="2175"/>
                  </a:lnTo>
                  <a:lnTo>
                    <a:pt x="1115" y="2167"/>
                  </a:lnTo>
                  <a:lnTo>
                    <a:pt x="1112" y="2159"/>
                  </a:lnTo>
                  <a:lnTo>
                    <a:pt x="1108" y="2151"/>
                  </a:lnTo>
                  <a:lnTo>
                    <a:pt x="1102" y="2141"/>
                  </a:lnTo>
                  <a:lnTo>
                    <a:pt x="1095" y="2132"/>
                  </a:lnTo>
                  <a:lnTo>
                    <a:pt x="1085" y="2121"/>
                  </a:lnTo>
                  <a:lnTo>
                    <a:pt x="1073" y="2111"/>
                  </a:lnTo>
                  <a:lnTo>
                    <a:pt x="1059" y="2099"/>
                  </a:lnTo>
                  <a:lnTo>
                    <a:pt x="1044" y="2087"/>
                  </a:lnTo>
                  <a:lnTo>
                    <a:pt x="1025" y="2074"/>
                  </a:lnTo>
                  <a:lnTo>
                    <a:pt x="1013" y="2065"/>
                  </a:lnTo>
                  <a:lnTo>
                    <a:pt x="1002" y="2055"/>
                  </a:lnTo>
                  <a:lnTo>
                    <a:pt x="990" y="2045"/>
                  </a:lnTo>
                  <a:lnTo>
                    <a:pt x="979" y="2034"/>
                  </a:lnTo>
                  <a:lnTo>
                    <a:pt x="969" y="2022"/>
                  </a:lnTo>
                  <a:lnTo>
                    <a:pt x="958" y="2009"/>
                  </a:lnTo>
                  <a:lnTo>
                    <a:pt x="938" y="1982"/>
                  </a:lnTo>
                  <a:lnTo>
                    <a:pt x="920" y="1953"/>
                  </a:lnTo>
                  <a:lnTo>
                    <a:pt x="903" y="1921"/>
                  </a:lnTo>
                  <a:lnTo>
                    <a:pt x="887" y="1888"/>
                  </a:lnTo>
                  <a:lnTo>
                    <a:pt x="872" y="1853"/>
                  </a:lnTo>
                  <a:lnTo>
                    <a:pt x="859" y="1815"/>
                  </a:lnTo>
                  <a:lnTo>
                    <a:pt x="847" y="1776"/>
                  </a:lnTo>
                  <a:lnTo>
                    <a:pt x="835" y="1736"/>
                  </a:lnTo>
                  <a:lnTo>
                    <a:pt x="826" y="1695"/>
                  </a:lnTo>
                  <a:lnTo>
                    <a:pt x="816" y="1653"/>
                  </a:lnTo>
                  <a:lnTo>
                    <a:pt x="808" y="1610"/>
                  </a:lnTo>
                  <a:lnTo>
                    <a:pt x="801" y="1566"/>
                  </a:lnTo>
                  <a:lnTo>
                    <a:pt x="795" y="1522"/>
                  </a:lnTo>
                  <a:lnTo>
                    <a:pt x="789" y="1478"/>
                  </a:lnTo>
                  <a:lnTo>
                    <a:pt x="785" y="1433"/>
                  </a:lnTo>
                  <a:lnTo>
                    <a:pt x="776" y="1344"/>
                  </a:lnTo>
                  <a:lnTo>
                    <a:pt x="772" y="1258"/>
                  </a:lnTo>
                  <a:lnTo>
                    <a:pt x="768" y="1175"/>
                  </a:lnTo>
                  <a:lnTo>
                    <a:pt x="767" y="1094"/>
                  </a:lnTo>
                  <a:lnTo>
                    <a:pt x="767" y="1021"/>
                  </a:lnTo>
                  <a:lnTo>
                    <a:pt x="768" y="955"/>
                  </a:lnTo>
                  <a:lnTo>
                    <a:pt x="770" y="899"/>
                  </a:lnTo>
                  <a:lnTo>
                    <a:pt x="787" y="895"/>
                  </a:lnTo>
                  <a:lnTo>
                    <a:pt x="801" y="891"/>
                  </a:lnTo>
                  <a:lnTo>
                    <a:pt x="814" y="887"/>
                  </a:lnTo>
                  <a:lnTo>
                    <a:pt x="825" y="882"/>
                  </a:lnTo>
                  <a:lnTo>
                    <a:pt x="834" y="876"/>
                  </a:lnTo>
                  <a:lnTo>
                    <a:pt x="840" y="872"/>
                  </a:lnTo>
                  <a:lnTo>
                    <a:pt x="844" y="866"/>
                  </a:lnTo>
                  <a:lnTo>
                    <a:pt x="845" y="861"/>
                  </a:lnTo>
                  <a:lnTo>
                    <a:pt x="845" y="856"/>
                  </a:lnTo>
                  <a:lnTo>
                    <a:pt x="842" y="852"/>
                  </a:lnTo>
                  <a:lnTo>
                    <a:pt x="838" y="848"/>
                  </a:lnTo>
                  <a:lnTo>
                    <a:pt x="832" y="843"/>
                  </a:lnTo>
                  <a:lnTo>
                    <a:pt x="825" y="840"/>
                  </a:lnTo>
                  <a:lnTo>
                    <a:pt x="815" y="835"/>
                  </a:lnTo>
                  <a:lnTo>
                    <a:pt x="794" y="828"/>
                  </a:lnTo>
                  <a:lnTo>
                    <a:pt x="816" y="824"/>
                  </a:lnTo>
                  <a:lnTo>
                    <a:pt x="835" y="820"/>
                  </a:lnTo>
                  <a:lnTo>
                    <a:pt x="853" y="815"/>
                  </a:lnTo>
                  <a:lnTo>
                    <a:pt x="867" y="809"/>
                  </a:lnTo>
                  <a:lnTo>
                    <a:pt x="879" y="804"/>
                  </a:lnTo>
                  <a:lnTo>
                    <a:pt x="887" y="799"/>
                  </a:lnTo>
                  <a:lnTo>
                    <a:pt x="893" y="793"/>
                  </a:lnTo>
                  <a:lnTo>
                    <a:pt x="894" y="789"/>
                  </a:lnTo>
                  <a:lnTo>
                    <a:pt x="894" y="786"/>
                  </a:lnTo>
                  <a:lnTo>
                    <a:pt x="893" y="781"/>
                  </a:lnTo>
                  <a:lnTo>
                    <a:pt x="890" y="776"/>
                  </a:lnTo>
                  <a:lnTo>
                    <a:pt x="882" y="766"/>
                  </a:lnTo>
                  <a:lnTo>
                    <a:pt x="869" y="755"/>
                  </a:lnTo>
                  <a:lnTo>
                    <a:pt x="858" y="744"/>
                  </a:lnTo>
                  <a:lnTo>
                    <a:pt x="847" y="735"/>
                  </a:lnTo>
                  <a:lnTo>
                    <a:pt x="838" y="724"/>
                  </a:lnTo>
                  <a:lnTo>
                    <a:pt x="829" y="715"/>
                  </a:lnTo>
                  <a:lnTo>
                    <a:pt x="822" y="704"/>
                  </a:lnTo>
                  <a:lnTo>
                    <a:pt x="815" y="694"/>
                  </a:lnTo>
                  <a:lnTo>
                    <a:pt x="811" y="683"/>
                  </a:lnTo>
                  <a:lnTo>
                    <a:pt x="807" y="672"/>
                  </a:lnTo>
                  <a:lnTo>
                    <a:pt x="803" y="662"/>
                  </a:lnTo>
                  <a:lnTo>
                    <a:pt x="801" y="651"/>
                  </a:lnTo>
                  <a:lnTo>
                    <a:pt x="800" y="641"/>
                  </a:lnTo>
                  <a:lnTo>
                    <a:pt x="799" y="629"/>
                  </a:lnTo>
                  <a:lnTo>
                    <a:pt x="800" y="608"/>
                  </a:lnTo>
                  <a:lnTo>
                    <a:pt x="802" y="585"/>
                  </a:lnTo>
                  <a:lnTo>
                    <a:pt x="808" y="563"/>
                  </a:lnTo>
                  <a:lnTo>
                    <a:pt x="815" y="540"/>
                  </a:lnTo>
                  <a:lnTo>
                    <a:pt x="825" y="518"/>
                  </a:lnTo>
                  <a:lnTo>
                    <a:pt x="834" y="496"/>
                  </a:lnTo>
                  <a:lnTo>
                    <a:pt x="857" y="452"/>
                  </a:lnTo>
                  <a:lnTo>
                    <a:pt x="880" y="408"/>
                  </a:lnTo>
                  <a:lnTo>
                    <a:pt x="878" y="406"/>
                  </a:lnTo>
                  <a:lnTo>
                    <a:pt x="872" y="400"/>
                  </a:lnTo>
                  <a:lnTo>
                    <a:pt x="867" y="396"/>
                  </a:lnTo>
                  <a:lnTo>
                    <a:pt x="860" y="392"/>
                  </a:lnTo>
                  <a:lnTo>
                    <a:pt x="851" y="387"/>
                  </a:lnTo>
                  <a:lnTo>
                    <a:pt x="839" y="381"/>
                  </a:lnTo>
                  <a:lnTo>
                    <a:pt x="825" y="376"/>
                  </a:lnTo>
                  <a:lnTo>
                    <a:pt x="808" y="372"/>
                  </a:lnTo>
                  <a:lnTo>
                    <a:pt x="788" y="367"/>
                  </a:lnTo>
                  <a:lnTo>
                    <a:pt x="765" y="362"/>
                  </a:lnTo>
                  <a:lnTo>
                    <a:pt x="737" y="358"/>
                  </a:lnTo>
                  <a:lnTo>
                    <a:pt x="707" y="354"/>
                  </a:lnTo>
                  <a:lnTo>
                    <a:pt x="673" y="352"/>
                  </a:lnTo>
                  <a:lnTo>
                    <a:pt x="634" y="350"/>
                  </a:lnTo>
                  <a:lnTo>
                    <a:pt x="634" y="322"/>
                  </a:lnTo>
                  <a:lnTo>
                    <a:pt x="634" y="319"/>
                  </a:lnTo>
                  <a:lnTo>
                    <a:pt x="636" y="315"/>
                  </a:lnTo>
                  <a:lnTo>
                    <a:pt x="640" y="314"/>
                  </a:lnTo>
                  <a:lnTo>
                    <a:pt x="643" y="313"/>
                  </a:lnTo>
                  <a:lnTo>
                    <a:pt x="697" y="313"/>
                  </a:lnTo>
                  <a:lnTo>
                    <a:pt x="701" y="313"/>
                  </a:lnTo>
                  <a:lnTo>
                    <a:pt x="703" y="310"/>
                  </a:lnTo>
                  <a:lnTo>
                    <a:pt x="703" y="308"/>
                  </a:lnTo>
                  <a:lnTo>
                    <a:pt x="702" y="305"/>
                  </a:lnTo>
                  <a:lnTo>
                    <a:pt x="638" y="216"/>
                  </a:lnTo>
                  <a:lnTo>
                    <a:pt x="637" y="214"/>
                  </a:lnTo>
                  <a:lnTo>
                    <a:pt x="637" y="213"/>
                  </a:lnTo>
                  <a:lnTo>
                    <a:pt x="638" y="213"/>
                  </a:lnTo>
                  <a:lnTo>
                    <a:pt x="642" y="214"/>
                  </a:lnTo>
                  <a:lnTo>
                    <a:pt x="736" y="273"/>
                  </a:lnTo>
                  <a:lnTo>
                    <a:pt x="740" y="274"/>
                  </a:lnTo>
                  <a:lnTo>
                    <a:pt x="742" y="274"/>
                  </a:lnTo>
                  <a:lnTo>
                    <a:pt x="745" y="271"/>
                  </a:lnTo>
                  <a:lnTo>
                    <a:pt x="745" y="269"/>
                  </a:lnTo>
                  <a:lnTo>
                    <a:pt x="745" y="79"/>
                  </a:lnTo>
                  <a:lnTo>
                    <a:pt x="745" y="76"/>
                  </a:lnTo>
                  <a:lnTo>
                    <a:pt x="742" y="73"/>
                  </a:lnTo>
                  <a:lnTo>
                    <a:pt x="740" y="73"/>
                  </a:lnTo>
                  <a:lnTo>
                    <a:pt x="736" y="75"/>
                  </a:lnTo>
                  <a:lnTo>
                    <a:pt x="642" y="134"/>
                  </a:lnTo>
                  <a:lnTo>
                    <a:pt x="638" y="135"/>
                  </a:lnTo>
                  <a:lnTo>
                    <a:pt x="637" y="135"/>
                  </a:lnTo>
                  <a:lnTo>
                    <a:pt x="637" y="134"/>
                  </a:lnTo>
                  <a:lnTo>
                    <a:pt x="638" y="131"/>
                  </a:lnTo>
                  <a:lnTo>
                    <a:pt x="702" y="43"/>
                  </a:lnTo>
                  <a:lnTo>
                    <a:pt x="703" y="39"/>
                  </a:lnTo>
                  <a:lnTo>
                    <a:pt x="703" y="37"/>
                  </a:lnTo>
                  <a:lnTo>
                    <a:pt x="701" y="36"/>
                  </a:lnTo>
                  <a:lnTo>
                    <a:pt x="697" y="35"/>
                  </a:lnTo>
                  <a:lnTo>
                    <a:pt x="643" y="35"/>
                  </a:lnTo>
                  <a:lnTo>
                    <a:pt x="640" y="33"/>
                  </a:lnTo>
                  <a:lnTo>
                    <a:pt x="635" y="32"/>
                  </a:lnTo>
                  <a:lnTo>
                    <a:pt x="631" y="30"/>
                  </a:lnTo>
                  <a:lnTo>
                    <a:pt x="629" y="26"/>
                  </a:lnTo>
                  <a:lnTo>
                    <a:pt x="627" y="22"/>
                  </a:lnTo>
                  <a:lnTo>
                    <a:pt x="621" y="13"/>
                  </a:lnTo>
                  <a:lnTo>
                    <a:pt x="616" y="9"/>
                  </a:lnTo>
                  <a:lnTo>
                    <a:pt x="610" y="4"/>
                  </a:lnTo>
                  <a:lnTo>
                    <a:pt x="603" y="0"/>
                  </a:lnTo>
                  <a:lnTo>
                    <a:pt x="596" y="0"/>
                  </a:lnTo>
                  <a:lnTo>
                    <a:pt x="589" y="0"/>
                  </a:lnTo>
                  <a:lnTo>
                    <a:pt x="582" y="4"/>
                  </a:lnTo>
                  <a:lnTo>
                    <a:pt x="577" y="9"/>
                  </a:lnTo>
                  <a:lnTo>
                    <a:pt x="572" y="13"/>
                  </a:lnTo>
                  <a:lnTo>
                    <a:pt x="565" y="22"/>
                  </a:lnTo>
                  <a:lnTo>
                    <a:pt x="563" y="26"/>
                  </a:lnTo>
                  <a:lnTo>
                    <a:pt x="561" y="30"/>
                  </a:lnTo>
                  <a:lnTo>
                    <a:pt x="557" y="32"/>
                  </a:lnTo>
                  <a:lnTo>
                    <a:pt x="554" y="33"/>
                  </a:lnTo>
                  <a:lnTo>
                    <a:pt x="549" y="35"/>
                  </a:lnTo>
                  <a:lnTo>
                    <a:pt x="495" y="35"/>
                  </a:lnTo>
                  <a:lnTo>
                    <a:pt x="491" y="36"/>
                  </a:lnTo>
                  <a:lnTo>
                    <a:pt x="490" y="37"/>
                  </a:lnTo>
                  <a:lnTo>
                    <a:pt x="489" y="39"/>
                  </a:lnTo>
                  <a:lnTo>
                    <a:pt x="490" y="43"/>
                  </a:lnTo>
                  <a:lnTo>
                    <a:pt x="554" y="131"/>
                  </a:lnTo>
                  <a:lnTo>
                    <a:pt x="555" y="134"/>
                  </a:lnTo>
                  <a:lnTo>
                    <a:pt x="555" y="135"/>
                  </a:lnTo>
                  <a:lnTo>
                    <a:pt x="554" y="135"/>
                  </a:lnTo>
                  <a:lnTo>
                    <a:pt x="551" y="134"/>
                  </a:lnTo>
                  <a:lnTo>
                    <a:pt x="456" y="75"/>
                  </a:lnTo>
                  <a:lnTo>
                    <a:pt x="453" y="73"/>
                  </a:lnTo>
                  <a:lnTo>
                    <a:pt x="450" y="73"/>
                  </a:lnTo>
                  <a:lnTo>
                    <a:pt x="449" y="76"/>
                  </a:lnTo>
                  <a:lnTo>
                    <a:pt x="448" y="79"/>
                  </a:lnTo>
                  <a:lnTo>
                    <a:pt x="448" y="269"/>
                  </a:lnTo>
                  <a:lnTo>
                    <a:pt x="449" y="271"/>
                  </a:lnTo>
                  <a:lnTo>
                    <a:pt x="450" y="274"/>
                  </a:lnTo>
                  <a:lnTo>
                    <a:pt x="453" y="274"/>
                  </a:lnTo>
                  <a:lnTo>
                    <a:pt x="456" y="273"/>
                  </a:lnTo>
                  <a:lnTo>
                    <a:pt x="551" y="214"/>
                  </a:lnTo>
                  <a:lnTo>
                    <a:pt x="554" y="213"/>
                  </a:lnTo>
                  <a:lnTo>
                    <a:pt x="555" y="213"/>
                  </a:lnTo>
                  <a:lnTo>
                    <a:pt x="555" y="214"/>
                  </a:lnTo>
                  <a:lnTo>
                    <a:pt x="554" y="216"/>
                  </a:lnTo>
                  <a:lnTo>
                    <a:pt x="490" y="305"/>
                  </a:lnTo>
                  <a:lnTo>
                    <a:pt x="489" y="308"/>
                  </a:lnTo>
                  <a:lnTo>
                    <a:pt x="490" y="310"/>
                  </a:lnTo>
                  <a:lnTo>
                    <a:pt x="491" y="313"/>
                  </a:lnTo>
                  <a:lnTo>
                    <a:pt x="495" y="313"/>
                  </a:lnTo>
                  <a:lnTo>
                    <a:pt x="549" y="313"/>
                  </a:lnTo>
                  <a:lnTo>
                    <a:pt x="552" y="314"/>
                  </a:lnTo>
                  <a:lnTo>
                    <a:pt x="556" y="315"/>
                  </a:lnTo>
                  <a:lnTo>
                    <a:pt x="558" y="319"/>
                  </a:lnTo>
                  <a:lnTo>
                    <a:pt x="559" y="322"/>
                  </a:lnTo>
                  <a:lnTo>
                    <a:pt x="559" y="349"/>
                  </a:lnTo>
                  <a:lnTo>
                    <a:pt x="514" y="350"/>
                  </a:lnTo>
                  <a:lnTo>
                    <a:pt x="473" y="353"/>
                  </a:lnTo>
                  <a:lnTo>
                    <a:pt x="439" y="356"/>
                  </a:lnTo>
                  <a:lnTo>
                    <a:pt x="410" y="360"/>
                  </a:lnTo>
                  <a:lnTo>
                    <a:pt x="385" y="365"/>
                  </a:lnTo>
                  <a:lnTo>
                    <a:pt x="364" y="369"/>
                  </a:lnTo>
                  <a:lnTo>
                    <a:pt x="347" y="374"/>
                  </a:lnTo>
                  <a:lnTo>
                    <a:pt x="333" y="380"/>
                  </a:lnTo>
                  <a:lnTo>
                    <a:pt x="324" y="386"/>
                  </a:lnTo>
                  <a:lnTo>
                    <a:pt x="315" y="391"/>
                  </a:lnTo>
                  <a:lnTo>
                    <a:pt x="310" y="395"/>
                  </a:lnTo>
                  <a:lnTo>
                    <a:pt x="306" y="400"/>
                  </a:lnTo>
                  <a:lnTo>
                    <a:pt x="304" y="404"/>
                  </a:lnTo>
                  <a:lnTo>
                    <a:pt x="303" y="406"/>
                  </a:lnTo>
                  <a:lnTo>
                    <a:pt x="303" y="408"/>
                  </a:lnTo>
                  <a:lnTo>
                    <a:pt x="325" y="446"/>
                  </a:lnTo>
                  <a:lnTo>
                    <a:pt x="350" y="486"/>
                  </a:lnTo>
                  <a:lnTo>
                    <a:pt x="360" y="508"/>
                  </a:lnTo>
                  <a:lnTo>
                    <a:pt x="371" y="530"/>
                  </a:lnTo>
                  <a:lnTo>
                    <a:pt x="380" y="552"/>
                  </a:lnTo>
                  <a:lnTo>
                    <a:pt x="387" y="575"/>
                  </a:lnTo>
                  <a:lnTo>
                    <a:pt x="392" y="598"/>
                  </a:lnTo>
                  <a:lnTo>
                    <a:pt x="393" y="610"/>
                  </a:lnTo>
                  <a:lnTo>
                    <a:pt x="394" y="620"/>
                  </a:lnTo>
                  <a:lnTo>
                    <a:pt x="393" y="632"/>
                  </a:lnTo>
                  <a:lnTo>
                    <a:pt x="393" y="644"/>
                  </a:lnTo>
                  <a:lnTo>
                    <a:pt x="391" y="656"/>
                  </a:lnTo>
                  <a:lnTo>
                    <a:pt x="389" y="666"/>
                  </a:lnTo>
                  <a:lnTo>
                    <a:pt x="384" y="678"/>
                  </a:lnTo>
                  <a:lnTo>
                    <a:pt x="379" y="689"/>
                  </a:lnTo>
                  <a:lnTo>
                    <a:pt x="373" y="701"/>
                  </a:lnTo>
                  <a:lnTo>
                    <a:pt x="366" y="711"/>
                  </a:lnTo>
                  <a:lnTo>
                    <a:pt x="357" y="723"/>
                  </a:lnTo>
                  <a:lnTo>
                    <a:pt x="347" y="734"/>
                  </a:lnTo>
                  <a:lnTo>
                    <a:pt x="337" y="744"/>
                  </a:lnTo>
                  <a:lnTo>
                    <a:pt x="324" y="755"/>
                  </a:lnTo>
                  <a:lnTo>
                    <a:pt x="311" y="766"/>
                  </a:lnTo>
                  <a:lnTo>
                    <a:pt x="303" y="776"/>
                  </a:lnTo>
                  <a:lnTo>
                    <a:pt x="299" y="781"/>
                  </a:lnTo>
                  <a:lnTo>
                    <a:pt x="298" y="786"/>
                  </a:lnTo>
                  <a:lnTo>
                    <a:pt x="298" y="789"/>
                  </a:lnTo>
                  <a:lnTo>
                    <a:pt x="300" y="793"/>
                  </a:lnTo>
                  <a:lnTo>
                    <a:pt x="305" y="799"/>
                  </a:lnTo>
                  <a:lnTo>
                    <a:pt x="313" y="804"/>
                  </a:lnTo>
                  <a:lnTo>
                    <a:pt x="325" y="809"/>
                  </a:lnTo>
                  <a:lnTo>
                    <a:pt x="339" y="815"/>
                  </a:lnTo>
                  <a:lnTo>
                    <a:pt x="357" y="820"/>
                  </a:lnTo>
                  <a:lnTo>
                    <a:pt x="377" y="824"/>
                  </a:lnTo>
                  <a:lnTo>
                    <a:pt x="398" y="828"/>
                  </a:lnTo>
                  <a:lnTo>
                    <a:pt x="377" y="835"/>
                  </a:lnTo>
                  <a:lnTo>
                    <a:pt x="369" y="840"/>
                  </a:lnTo>
                  <a:lnTo>
                    <a:pt x="360" y="843"/>
                  </a:lnTo>
                  <a:lnTo>
                    <a:pt x="354" y="848"/>
                  </a:lnTo>
                  <a:lnTo>
                    <a:pt x="351" y="852"/>
                  </a:lnTo>
                  <a:lnTo>
                    <a:pt x="348" y="856"/>
                  </a:lnTo>
                  <a:lnTo>
                    <a:pt x="347" y="861"/>
                  </a:lnTo>
                  <a:lnTo>
                    <a:pt x="348" y="866"/>
                  </a:lnTo>
                  <a:lnTo>
                    <a:pt x="352" y="872"/>
                  </a:lnTo>
                  <a:lnTo>
                    <a:pt x="359" y="876"/>
                  </a:lnTo>
                  <a:lnTo>
                    <a:pt x="367" y="882"/>
                  </a:lnTo>
                  <a:lnTo>
                    <a:pt x="378" y="887"/>
                  </a:lnTo>
                  <a:lnTo>
                    <a:pt x="391" y="891"/>
                  </a:lnTo>
                  <a:lnTo>
                    <a:pt x="406" y="895"/>
                  </a:lnTo>
                  <a:lnTo>
                    <a:pt x="423" y="899"/>
                  </a:lnTo>
                  <a:lnTo>
                    <a:pt x="424" y="955"/>
                  </a:lnTo>
                  <a:lnTo>
                    <a:pt x="425" y="1021"/>
                  </a:lnTo>
                  <a:lnTo>
                    <a:pt x="425" y="1094"/>
                  </a:lnTo>
                  <a:lnTo>
                    <a:pt x="424" y="1175"/>
                  </a:lnTo>
                  <a:lnTo>
                    <a:pt x="422" y="1258"/>
                  </a:lnTo>
                  <a:lnTo>
                    <a:pt x="416" y="1344"/>
                  </a:lnTo>
                  <a:lnTo>
                    <a:pt x="409" y="1433"/>
                  </a:lnTo>
                  <a:lnTo>
                    <a:pt x="404" y="1478"/>
                  </a:lnTo>
                  <a:lnTo>
                    <a:pt x="398" y="1522"/>
                  </a:lnTo>
                  <a:lnTo>
                    <a:pt x="391" y="1566"/>
                  </a:lnTo>
                  <a:lnTo>
                    <a:pt x="384" y="1610"/>
                  </a:lnTo>
                  <a:lnTo>
                    <a:pt x="376" y="1653"/>
                  </a:lnTo>
                  <a:lnTo>
                    <a:pt x="367" y="1695"/>
                  </a:lnTo>
                  <a:lnTo>
                    <a:pt x="357" y="1736"/>
                  </a:lnTo>
                  <a:lnTo>
                    <a:pt x="346" y="1776"/>
                  </a:lnTo>
                  <a:lnTo>
                    <a:pt x="333" y="1815"/>
                  </a:lnTo>
                  <a:lnTo>
                    <a:pt x="320" y="1853"/>
                  </a:lnTo>
                  <a:lnTo>
                    <a:pt x="306" y="1888"/>
                  </a:lnTo>
                  <a:lnTo>
                    <a:pt x="290" y="1921"/>
                  </a:lnTo>
                  <a:lnTo>
                    <a:pt x="273" y="1953"/>
                  </a:lnTo>
                  <a:lnTo>
                    <a:pt x="254" y="1982"/>
                  </a:lnTo>
                  <a:lnTo>
                    <a:pt x="235" y="2009"/>
                  </a:lnTo>
                  <a:lnTo>
                    <a:pt x="225" y="2022"/>
                  </a:lnTo>
                  <a:lnTo>
                    <a:pt x="214" y="2034"/>
                  </a:lnTo>
                  <a:lnTo>
                    <a:pt x="202" y="2045"/>
                  </a:lnTo>
                  <a:lnTo>
                    <a:pt x="192" y="2055"/>
                  </a:lnTo>
                  <a:lnTo>
                    <a:pt x="180" y="2065"/>
                  </a:lnTo>
                  <a:lnTo>
                    <a:pt x="167" y="2074"/>
                  </a:lnTo>
                  <a:lnTo>
                    <a:pt x="149" y="2087"/>
                  </a:lnTo>
                  <a:lnTo>
                    <a:pt x="133" y="2099"/>
                  </a:lnTo>
                  <a:lnTo>
                    <a:pt x="120" y="2111"/>
                  </a:lnTo>
                  <a:lnTo>
                    <a:pt x="108" y="2121"/>
                  </a:lnTo>
                  <a:lnTo>
                    <a:pt x="99" y="2132"/>
                  </a:lnTo>
                  <a:lnTo>
                    <a:pt x="90" y="2141"/>
                  </a:lnTo>
                  <a:lnTo>
                    <a:pt x="84" y="2151"/>
                  </a:lnTo>
                  <a:lnTo>
                    <a:pt x="81" y="2159"/>
                  </a:lnTo>
                  <a:lnTo>
                    <a:pt x="79" y="2167"/>
                  </a:lnTo>
                  <a:lnTo>
                    <a:pt x="77" y="2175"/>
                  </a:lnTo>
                  <a:lnTo>
                    <a:pt x="79" y="2182"/>
                  </a:lnTo>
                  <a:lnTo>
                    <a:pt x="81" y="2187"/>
                  </a:lnTo>
                  <a:lnTo>
                    <a:pt x="84" y="2193"/>
                  </a:lnTo>
                  <a:lnTo>
                    <a:pt x="90" y="2199"/>
                  </a:lnTo>
                  <a:lnTo>
                    <a:pt x="96" y="2204"/>
                  </a:lnTo>
                  <a:lnTo>
                    <a:pt x="104" y="2209"/>
                  </a:lnTo>
                  <a:lnTo>
                    <a:pt x="97" y="2211"/>
                  </a:lnTo>
                  <a:lnTo>
                    <a:pt x="90" y="2213"/>
                  </a:lnTo>
                  <a:lnTo>
                    <a:pt x="84" y="2217"/>
                  </a:lnTo>
                  <a:lnTo>
                    <a:pt x="77" y="2222"/>
                  </a:lnTo>
                  <a:lnTo>
                    <a:pt x="66" y="2232"/>
                  </a:lnTo>
                  <a:lnTo>
                    <a:pt x="56" y="2245"/>
                  </a:lnTo>
                  <a:lnTo>
                    <a:pt x="48" y="2261"/>
                  </a:lnTo>
                  <a:lnTo>
                    <a:pt x="42" y="2277"/>
                  </a:lnTo>
                  <a:lnTo>
                    <a:pt x="38" y="2295"/>
                  </a:lnTo>
                  <a:lnTo>
                    <a:pt x="36" y="2315"/>
                  </a:lnTo>
                  <a:lnTo>
                    <a:pt x="36" y="2357"/>
                  </a:lnTo>
                  <a:lnTo>
                    <a:pt x="29" y="2362"/>
                  </a:lnTo>
                  <a:lnTo>
                    <a:pt x="22" y="2367"/>
                  </a:lnTo>
                  <a:lnTo>
                    <a:pt x="15" y="2373"/>
                  </a:lnTo>
                  <a:lnTo>
                    <a:pt x="10" y="2378"/>
                  </a:lnTo>
                  <a:lnTo>
                    <a:pt x="5" y="2386"/>
                  </a:lnTo>
                  <a:lnTo>
                    <a:pt x="2" y="2393"/>
                  </a:lnTo>
                  <a:lnTo>
                    <a:pt x="0" y="2401"/>
                  </a:lnTo>
                  <a:lnTo>
                    <a:pt x="0" y="2409"/>
                  </a:lnTo>
                  <a:lnTo>
                    <a:pt x="0" y="2447"/>
                  </a:lnTo>
                  <a:lnTo>
                    <a:pt x="0" y="2453"/>
                  </a:lnTo>
                  <a:lnTo>
                    <a:pt x="1" y="2459"/>
                  </a:lnTo>
                  <a:lnTo>
                    <a:pt x="4" y="2469"/>
                  </a:lnTo>
                  <a:lnTo>
                    <a:pt x="11" y="2479"/>
                  </a:lnTo>
                  <a:lnTo>
                    <a:pt x="20" y="2488"/>
                  </a:lnTo>
                  <a:lnTo>
                    <a:pt x="30" y="2495"/>
                  </a:lnTo>
                  <a:lnTo>
                    <a:pt x="42" y="2500"/>
                  </a:lnTo>
                  <a:lnTo>
                    <a:pt x="55" y="2503"/>
                  </a:lnTo>
                  <a:lnTo>
                    <a:pt x="69" y="2505"/>
                  </a:lnTo>
                  <a:lnTo>
                    <a:pt x="1123" y="2505"/>
                  </a:lnTo>
                  <a:lnTo>
                    <a:pt x="1137" y="2503"/>
                  </a:lnTo>
                  <a:lnTo>
                    <a:pt x="1150" y="2500"/>
                  </a:lnTo>
                  <a:lnTo>
                    <a:pt x="1162" y="2495"/>
                  </a:lnTo>
                  <a:lnTo>
                    <a:pt x="1172" y="2488"/>
                  </a:lnTo>
                  <a:lnTo>
                    <a:pt x="1182" y="2479"/>
                  </a:lnTo>
                  <a:lnTo>
                    <a:pt x="1188" y="2469"/>
                  </a:lnTo>
                  <a:lnTo>
                    <a:pt x="1191" y="2459"/>
                  </a:lnTo>
                  <a:lnTo>
                    <a:pt x="1192" y="2453"/>
                  </a:lnTo>
                  <a:lnTo>
                    <a:pt x="1194" y="2447"/>
                  </a:lnTo>
                  <a:lnTo>
                    <a:pt x="1194" y="2409"/>
                  </a:lnTo>
                  <a:lnTo>
                    <a:pt x="1192" y="2401"/>
                  </a:lnTo>
                  <a:lnTo>
                    <a:pt x="1190" y="2393"/>
                  </a:lnTo>
                  <a:lnTo>
                    <a:pt x="1188" y="2386"/>
                  </a:lnTo>
                  <a:lnTo>
                    <a:pt x="1183" y="2378"/>
                  </a:lnTo>
                  <a:lnTo>
                    <a:pt x="1177" y="2373"/>
                  </a:lnTo>
                  <a:lnTo>
                    <a:pt x="1171" y="2367"/>
                  </a:lnTo>
                  <a:lnTo>
                    <a:pt x="1164" y="2362"/>
                  </a:lnTo>
                  <a:lnTo>
                    <a:pt x="1156" y="2357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6E0B-6AD1-44DD-85D3-A60753DA99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2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8CED2A-8BE3-4F4A-8A97-D97CBCDD03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327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98BD5-66CA-414B-B077-94405E845C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41D5B-D451-402C-B9A5-27004CF7B2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071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7EC0A-FD2D-4896-AD13-B8B1C56821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40643-AA86-4F9F-8A7C-574B0F75F9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342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0DDB7-B6E5-47FF-AE86-50D56EE81A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A7BD-2FBD-4E31-8EA3-C83821FAF4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181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107950" y="115888"/>
            <a:ext cx="6705600" cy="6696075"/>
            <a:chOff x="1062" y="346"/>
            <a:chExt cx="3636" cy="3631"/>
          </a:xfrm>
        </p:grpSpPr>
        <p:sp>
          <p:nvSpPr>
            <p:cNvPr id="1035" name="Rectangle 3" descr="Light upward diagonal"/>
            <p:cNvSpPr>
              <a:spLocks noChangeArrowheads="1"/>
            </p:cNvSpPr>
            <p:nvPr/>
          </p:nvSpPr>
          <p:spPr bwMode="auto">
            <a:xfrm>
              <a:off x="1970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6" name="Rectangle 4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7" name="Rectangle 5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8" name="Rectangle 6"/>
            <p:cNvSpPr>
              <a:spLocks noChangeArrowheads="1"/>
            </p:cNvSpPr>
            <p:nvPr/>
          </p:nvSpPr>
          <p:spPr bwMode="auto">
            <a:xfrm>
              <a:off x="1516" y="1708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9" name="Rectangle 7" descr="Light upward diagonal"/>
            <p:cNvSpPr>
              <a:spLocks noChangeArrowheads="1"/>
            </p:cNvSpPr>
            <p:nvPr/>
          </p:nvSpPr>
          <p:spPr bwMode="auto">
            <a:xfrm>
              <a:off x="1970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0" name="Rectangle 8"/>
            <p:cNvSpPr>
              <a:spLocks noChangeArrowheads="1"/>
            </p:cNvSpPr>
            <p:nvPr/>
          </p:nvSpPr>
          <p:spPr bwMode="auto">
            <a:xfrm>
              <a:off x="2424" y="1708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1" name="Rectangle 9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2" name="Rectangle 10"/>
            <p:cNvSpPr>
              <a:spLocks noChangeArrowheads="1"/>
            </p:cNvSpPr>
            <p:nvPr/>
          </p:nvSpPr>
          <p:spPr bwMode="auto">
            <a:xfrm>
              <a:off x="3332" y="1708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3" name="Rectangle 11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4" name="Rectangle 12"/>
            <p:cNvSpPr>
              <a:spLocks noChangeArrowheads="1"/>
            </p:cNvSpPr>
            <p:nvPr/>
          </p:nvSpPr>
          <p:spPr bwMode="auto">
            <a:xfrm>
              <a:off x="4240" y="1708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5" name="Rectangle 13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6" name="Rectangle 14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7" name="Rectangle 15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3" name="Rectangle 16" descr="Light upward diagonal"/>
            <p:cNvSpPr>
              <a:spLocks noChangeArrowheads="1"/>
            </p:cNvSpPr>
            <p:nvPr/>
          </p:nvSpPr>
          <p:spPr bwMode="auto">
            <a:xfrm>
              <a:off x="1970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4" name="Rectangle 17" descr="Light upward diagonal"/>
            <p:cNvSpPr>
              <a:spLocks noChangeArrowheads="1"/>
            </p:cNvSpPr>
            <p:nvPr/>
          </p:nvSpPr>
          <p:spPr bwMode="auto">
            <a:xfrm>
              <a:off x="2878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5" name="Rectangle 18" descr="Light upward diagonal"/>
            <p:cNvSpPr>
              <a:spLocks noChangeArrowheads="1"/>
            </p:cNvSpPr>
            <p:nvPr/>
          </p:nvSpPr>
          <p:spPr bwMode="auto">
            <a:xfrm>
              <a:off x="3786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26" name="Rectangle 19" descr="Light upward diagonal"/>
            <p:cNvSpPr>
              <a:spLocks noChangeArrowheads="1"/>
            </p:cNvSpPr>
            <p:nvPr/>
          </p:nvSpPr>
          <p:spPr bwMode="auto">
            <a:xfrm>
              <a:off x="1516" y="2162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52" name="Rectangle 20"/>
            <p:cNvSpPr>
              <a:spLocks noChangeArrowheads="1"/>
            </p:cNvSpPr>
            <p:nvPr/>
          </p:nvSpPr>
          <p:spPr bwMode="auto">
            <a:xfrm>
              <a:off x="1970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8" name="Rectangle 21" descr="Light upward diagonal"/>
            <p:cNvSpPr>
              <a:spLocks noChangeArrowheads="1"/>
            </p:cNvSpPr>
            <p:nvPr/>
          </p:nvSpPr>
          <p:spPr bwMode="auto">
            <a:xfrm>
              <a:off x="2424" y="2162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54" name="Rectangle 22"/>
            <p:cNvSpPr>
              <a:spLocks noChangeArrowheads="1"/>
            </p:cNvSpPr>
            <p:nvPr/>
          </p:nvSpPr>
          <p:spPr bwMode="auto">
            <a:xfrm>
              <a:off x="2878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0" name="Rectangle 23" descr="Light upward diagonal"/>
            <p:cNvSpPr>
              <a:spLocks noChangeArrowheads="1"/>
            </p:cNvSpPr>
            <p:nvPr/>
          </p:nvSpPr>
          <p:spPr bwMode="auto">
            <a:xfrm>
              <a:off x="3332" y="2162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56" name="Rectangle 24"/>
            <p:cNvSpPr>
              <a:spLocks noChangeArrowheads="1"/>
            </p:cNvSpPr>
            <p:nvPr/>
          </p:nvSpPr>
          <p:spPr bwMode="auto">
            <a:xfrm>
              <a:off x="3786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2" name="Rectangle 25" descr="Light upward diagonal"/>
            <p:cNvSpPr>
              <a:spLocks noChangeArrowheads="1"/>
            </p:cNvSpPr>
            <p:nvPr/>
          </p:nvSpPr>
          <p:spPr bwMode="auto">
            <a:xfrm>
              <a:off x="4240" y="2162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58" name="Rectangle 26"/>
            <p:cNvSpPr>
              <a:spLocks noChangeArrowheads="1"/>
            </p:cNvSpPr>
            <p:nvPr/>
          </p:nvSpPr>
          <p:spPr bwMode="auto">
            <a:xfrm>
              <a:off x="1516" y="2616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4" name="Rectangle 27" descr="Light upward diagonal"/>
            <p:cNvSpPr>
              <a:spLocks noChangeArrowheads="1"/>
            </p:cNvSpPr>
            <p:nvPr/>
          </p:nvSpPr>
          <p:spPr bwMode="auto">
            <a:xfrm>
              <a:off x="1970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60" name="Rectangle 28"/>
            <p:cNvSpPr>
              <a:spLocks noChangeArrowheads="1"/>
            </p:cNvSpPr>
            <p:nvPr/>
          </p:nvSpPr>
          <p:spPr bwMode="auto">
            <a:xfrm>
              <a:off x="2424" y="2616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6" name="Rectangle 29" descr="Light upward diagonal"/>
            <p:cNvSpPr>
              <a:spLocks noChangeArrowheads="1"/>
            </p:cNvSpPr>
            <p:nvPr/>
          </p:nvSpPr>
          <p:spPr bwMode="auto">
            <a:xfrm>
              <a:off x="2878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62" name="Rectangle 30"/>
            <p:cNvSpPr>
              <a:spLocks noChangeArrowheads="1"/>
            </p:cNvSpPr>
            <p:nvPr/>
          </p:nvSpPr>
          <p:spPr bwMode="auto">
            <a:xfrm>
              <a:off x="3332" y="2616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38" name="Rectangle 31" descr="Light upward diagonal"/>
            <p:cNvSpPr>
              <a:spLocks noChangeArrowheads="1"/>
            </p:cNvSpPr>
            <p:nvPr/>
          </p:nvSpPr>
          <p:spPr bwMode="auto">
            <a:xfrm>
              <a:off x="3786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64" name="Rectangle 32"/>
            <p:cNvSpPr>
              <a:spLocks noChangeArrowheads="1"/>
            </p:cNvSpPr>
            <p:nvPr/>
          </p:nvSpPr>
          <p:spPr bwMode="auto">
            <a:xfrm>
              <a:off x="4240" y="261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0" name="Rectangle 33" descr="Light upward diagonal"/>
            <p:cNvSpPr>
              <a:spLocks noChangeArrowheads="1"/>
            </p:cNvSpPr>
            <p:nvPr/>
          </p:nvSpPr>
          <p:spPr bwMode="auto">
            <a:xfrm>
              <a:off x="1516" y="3070"/>
              <a:ext cx="455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66" name="Rectangle 34"/>
            <p:cNvSpPr>
              <a:spLocks noChangeArrowheads="1"/>
            </p:cNvSpPr>
            <p:nvPr/>
          </p:nvSpPr>
          <p:spPr bwMode="auto">
            <a:xfrm>
              <a:off x="1970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2" name="Rectangle 35" descr="Light upward diagonal"/>
            <p:cNvSpPr>
              <a:spLocks noChangeArrowheads="1"/>
            </p:cNvSpPr>
            <p:nvPr/>
          </p:nvSpPr>
          <p:spPr bwMode="auto">
            <a:xfrm>
              <a:off x="2424" y="3070"/>
              <a:ext cx="455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68" name="Rectangle 36"/>
            <p:cNvSpPr>
              <a:spLocks noChangeArrowheads="1"/>
            </p:cNvSpPr>
            <p:nvPr/>
          </p:nvSpPr>
          <p:spPr bwMode="auto">
            <a:xfrm>
              <a:off x="2878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4" name="Rectangle 37" descr="Light upward diagonal"/>
            <p:cNvSpPr>
              <a:spLocks noChangeArrowheads="1"/>
            </p:cNvSpPr>
            <p:nvPr/>
          </p:nvSpPr>
          <p:spPr bwMode="auto">
            <a:xfrm>
              <a:off x="3332" y="3069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70" name="Rectangle 38"/>
            <p:cNvSpPr>
              <a:spLocks noChangeArrowheads="1"/>
            </p:cNvSpPr>
            <p:nvPr/>
          </p:nvSpPr>
          <p:spPr bwMode="auto">
            <a:xfrm>
              <a:off x="3786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6" name="Rectangle 39" descr="Light upward diagonal"/>
            <p:cNvSpPr>
              <a:spLocks noChangeArrowheads="1"/>
            </p:cNvSpPr>
            <p:nvPr/>
          </p:nvSpPr>
          <p:spPr bwMode="auto">
            <a:xfrm>
              <a:off x="4240" y="307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47" name="Rectangle 40" descr="Light upward diagonal"/>
            <p:cNvSpPr>
              <a:spLocks noChangeArrowheads="1"/>
            </p:cNvSpPr>
            <p:nvPr/>
          </p:nvSpPr>
          <p:spPr bwMode="auto">
            <a:xfrm>
              <a:off x="1062" y="3524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73" name="Rectangle 41"/>
            <p:cNvSpPr>
              <a:spLocks noChangeArrowheads="1"/>
            </p:cNvSpPr>
            <p:nvPr/>
          </p:nvSpPr>
          <p:spPr bwMode="auto">
            <a:xfrm>
              <a:off x="1516" y="3524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49" name="Rectangle 42" descr="Light upward diagonal"/>
            <p:cNvSpPr>
              <a:spLocks noChangeArrowheads="1"/>
            </p:cNvSpPr>
            <p:nvPr/>
          </p:nvSpPr>
          <p:spPr bwMode="auto">
            <a:xfrm>
              <a:off x="1973" y="3524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75" name="Rectangle 43"/>
            <p:cNvSpPr>
              <a:spLocks noChangeArrowheads="1"/>
            </p:cNvSpPr>
            <p:nvPr/>
          </p:nvSpPr>
          <p:spPr bwMode="auto">
            <a:xfrm>
              <a:off x="2424" y="3524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1" name="Rectangle 44" descr="Light upward diagonal"/>
            <p:cNvSpPr>
              <a:spLocks noChangeArrowheads="1"/>
            </p:cNvSpPr>
            <p:nvPr/>
          </p:nvSpPr>
          <p:spPr bwMode="auto">
            <a:xfrm>
              <a:off x="2878" y="3524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77" name="Rectangle 45"/>
            <p:cNvSpPr>
              <a:spLocks noChangeArrowheads="1"/>
            </p:cNvSpPr>
            <p:nvPr/>
          </p:nvSpPr>
          <p:spPr bwMode="auto">
            <a:xfrm>
              <a:off x="3332" y="3524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53" name="Rectangle 46" descr="Light upward diagonal"/>
            <p:cNvSpPr>
              <a:spLocks noChangeArrowheads="1"/>
            </p:cNvSpPr>
            <p:nvPr/>
          </p:nvSpPr>
          <p:spPr bwMode="auto">
            <a:xfrm>
              <a:off x="3786" y="3524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079" name="Rectangle 47"/>
            <p:cNvSpPr>
              <a:spLocks noChangeArrowheads="1"/>
            </p:cNvSpPr>
            <p:nvPr/>
          </p:nvSpPr>
          <p:spPr bwMode="auto">
            <a:xfrm>
              <a:off x="4240" y="3524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0" name="Rectangle 48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1" name="Rectangle 49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2" name="Rectangle 50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3" name="Rectangle 51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4" name="Rectangle 52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5" name="Rectangle 53"/>
            <p:cNvSpPr>
              <a:spLocks noChangeArrowheads="1"/>
            </p:cNvSpPr>
            <p:nvPr/>
          </p:nvSpPr>
          <p:spPr bwMode="auto">
            <a:xfrm>
              <a:off x="1974" y="1253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6" name="Rectangle 54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7" name="Rectangle 55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8" name="Rectangle 56"/>
            <p:cNvSpPr>
              <a:spLocks noChangeArrowheads="1"/>
            </p:cNvSpPr>
            <p:nvPr/>
          </p:nvSpPr>
          <p:spPr bwMode="auto">
            <a:xfrm>
              <a:off x="3790" y="1253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89" name="Rectangle 57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0" name="Rectangle 58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1" name="Rectangle 59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2" name="Rectangle 60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3" name="Rectangle 61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4" name="Rectangle 62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5" name="Rectangle 63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6" name="Rectangle 64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7" name="Rectangle 65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8" name="Rectangle 66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99" name="Rectangle 67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0" name="Rectangle 68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1" name="Rectangle 69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2" name="Rectangle 70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3" name="Rectangle 71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4" name="Rectangle 72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5" name="Rectangle 73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6" name="Rectangle 74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07" name="Rectangle 75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83" name="Rectangle 76" descr="Light upward diagonal"/>
            <p:cNvSpPr>
              <a:spLocks noChangeArrowheads="1"/>
            </p:cNvSpPr>
            <p:nvPr/>
          </p:nvSpPr>
          <p:spPr bwMode="auto">
            <a:xfrm>
              <a:off x="4244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4" name="Rectangle 77" descr="Light upward diagonal"/>
            <p:cNvSpPr>
              <a:spLocks noChangeArrowheads="1"/>
            </p:cNvSpPr>
            <p:nvPr/>
          </p:nvSpPr>
          <p:spPr bwMode="auto">
            <a:xfrm>
              <a:off x="3336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5" name="Rectangle 78" descr="Light upward diagonal"/>
            <p:cNvSpPr>
              <a:spLocks noChangeArrowheads="1"/>
            </p:cNvSpPr>
            <p:nvPr/>
          </p:nvSpPr>
          <p:spPr bwMode="auto">
            <a:xfrm>
              <a:off x="2428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6" name="Rectangle 79" descr="Light upward diagonal"/>
            <p:cNvSpPr>
              <a:spLocks noChangeArrowheads="1"/>
            </p:cNvSpPr>
            <p:nvPr/>
          </p:nvSpPr>
          <p:spPr bwMode="auto">
            <a:xfrm>
              <a:off x="1520" y="1253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12" name="Rectangle 80"/>
            <p:cNvSpPr>
              <a:spLocks noChangeArrowheads="1"/>
            </p:cNvSpPr>
            <p:nvPr/>
          </p:nvSpPr>
          <p:spPr bwMode="auto">
            <a:xfrm>
              <a:off x="2882" y="1253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13" name="Rectangle 81"/>
            <p:cNvSpPr>
              <a:spLocks noChangeArrowheads="1"/>
            </p:cNvSpPr>
            <p:nvPr/>
          </p:nvSpPr>
          <p:spPr bwMode="auto">
            <a:xfrm>
              <a:off x="1066" y="1253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14" name="Rectangle 82" descr="Light upward diagonal"/>
            <p:cNvSpPr>
              <a:spLocks noChangeArrowheads="1"/>
            </p:cNvSpPr>
            <p:nvPr/>
          </p:nvSpPr>
          <p:spPr bwMode="auto">
            <a:xfrm>
              <a:off x="1062" y="1708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0" name="Rectangle 83" descr="Light upward diagonal"/>
            <p:cNvSpPr>
              <a:spLocks noChangeArrowheads="1"/>
            </p:cNvSpPr>
            <p:nvPr/>
          </p:nvSpPr>
          <p:spPr bwMode="auto">
            <a:xfrm>
              <a:off x="1062" y="1708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16" name="Rectangle 84"/>
            <p:cNvSpPr>
              <a:spLocks noChangeArrowheads="1"/>
            </p:cNvSpPr>
            <p:nvPr/>
          </p:nvSpPr>
          <p:spPr bwMode="auto">
            <a:xfrm>
              <a:off x="1062" y="2162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92" name="Rectangle 85" descr="Light upward diagonal"/>
            <p:cNvSpPr>
              <a:spLocks noChangeArrowheads="1"/>
            </p:cNvSpPr>
            <p:nvPr/>
          </p:nvSpPr>
          <p:spPr bwMode="auto">
            <a:xfrm>
              <a:off x="1062" y="261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18" name="Rectangle 86"/>
            <p:cNvSpPr>
              <a:spLocks noChangeArrowheads="1"/>
            </p:cNvSpPr>
            <p:nvPr/>
          </p:nvSpPr>
          <p:spPr bwMode="auto">
            <a:xfrm>
              <a:off x="1062" y="307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19" name="Rectangle 87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0" name="Rectangle 88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1" name="Rectangle 89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2" name="Rectangle 90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3" name="Rectangle 9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4" name="Rectangle 92"/>
            <p:cNvSpPr>
              <a:spLocks noChangeArrowheads="1"/>
            </p:cNvSpPr>
            <p:nvPr/>
          </p:nvSpPr>
          <p:spPr bwMode="auto">
            <a:xfrm>
              <a:off x="1970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5" name="Rectangle 93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6" name="Rectangle 94"/>
            <p:cNvSpPr>
              <a:spLocks noChangeArrowheads="1"/>
            </p:cNvSpPr>
            <p:nvPr/>
          </p:nvSpPr>
          <p:spPr bwMode="auto">
            <a:xfrm>
              <a:off x="2878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7" name="Rectangle 9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8" name="Rectangle 96"/>
            <p:cNvSpPr>
              <a:spLocks noChangeArrowheads="1"/>
            </p:cNvSpPr>
            <p:nvPr/>
          </p:nvSpPr>
          <p:spPr bwMode="auto">
            <a:xfrm>
              <a:off x="3786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29" name="Rectangle 97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0" name="Rectangle 98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1" name="Rectangle 99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2" name="Rectangle 100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3" name="Rectangle 101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4" name="Rectangle 102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5" name="Rectangle 103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6" name="Rectangle 104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7" name="Rectangle 10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8" name="Rectangle 106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39" name="Rectangle 107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0" name="Rectangle 108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1" name="Rectangle 109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2" name="Rectangle 110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3" name="Rectangle 11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4" name="Rectangle 112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5" name="Rectangle 113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6" name="Rectangle 114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7" name="Rectangle 115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8" name="Rectangle 116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49" name="Rectangle 117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0" name="Rectangle 118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1" name="Rectangle 119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2" name="Rectangle 120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3" name="Rectangle 121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4" name="Rectangle 122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5" name="Rectangle 123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6" name="Rectangle 124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7" name="Rectangle 12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8" name="Rectangle 126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59" name="Rectangle 127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0" name="Rectangle 128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1" name="Rectangle 129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2" name="Rectangle 130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3" name="Rectangle 13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4" name="Rectangle 132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5" name="Rectangle 133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6" name="Rectangle 134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7" name="Rectangle 135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8" name="Rectangle 136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69" name="Rectangle 137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0" name="Rectangle 138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1" name="Rectangle 139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2" name="Rectangle 140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3" name="Rectangle 141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4" name="Rectangle 142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5" name="Rectangle 143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6" name="Rectangle 144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7" name="Rectangle 145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8" name="Rectangle 146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79" name="Rectangle 147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55" name="Rectangle 148" descr="Light upward diagonal"/>
            <p:cNvSpPr>
              <a:spLocks noChangeArrowheads="1"/>
            </p:cNvSpPr>
            <p:nvPr/>
          </p:nvSpPr>
          <p:spPr bwMode="auto">
            <a:xfrm>
              <a:off x="4240" y="346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6" name="Rectangle 149" descr="Light upward diagonal"/>
            <p:cNvSpPr>
              <a:spLocks noChangeArrowheads="1"/>
            </p:cNvSpPr>
            <p:nvPr/>
          </p:nvSpPr>
          <p:spPr bwMode="auto">
            <a:xfrm>
              <a:off x="3332" y="346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7" name="Rectangle 150" descr="Light upward diagonal"/>
            <p:cNvSpPr>
              <a:spLocks noChangeArrowheads="1"/>
            </p:cNvSpPr>
            <p:nvPr/>
          </p:nvSpPr>
          <p:spPr bwMode="auto">
            <a:xfrm>
              <a:off x="2424" y="346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58" name="Rectangle 151" descr="Light upward diagonal"/>
            <p:cNvSpPr>
              <a:spLocks noChangeArrowheads="1"/>
            </p:cNvSpPr>
            <p:nvPr/>
          </p:nvSpPr>
          <p:spPr bwMode="auto">
            <a:xfrm>
              <a:off x="1516" y="346"/>
              <a:ext cx="455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84" name="Rectangle 152"/>
            <p:cNvSpPr>
              <a:spLocks noChangeArrowheads="1"/>
            </p:cNvSpPr>
            <p:nvPr/>
          </p:nvSpPr>
          <p:spPr bwMode="auto">
            <a:xfrm>
              <a:off x="1062" y="346"/>
              <a:ext cx="454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85" name="Rectangle 153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86" name="Rectangle 154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87" name="Rectangle 155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88" name="Rectangle 156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89" name="Rectangle 157"/>
            <p:cNvSpPr>
              <a:spLocks noChangeArrowheads="1"/>
            </p:cNvSpPr>
            <p:nvPr/>
          </p:nvSpPr>
          <p:spPr bwMode="auto">
            <a:xfrm>
              <a:off x="2424" y="800"/>
              <a:ext cx="455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0" name="Rectangle 158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1" name="Rectangle 159"/>
            <p:cNvSpPr>
              <a:spLocks noChangeArrowheads="1"/>
            </p:cNvSpPr>
            <p:nvPr/>
          </p:nvSpPr>
          <p:spPr bwMode="auto">
            <a:xfrm>
              <a:off x="3332" y="799"/>
              <a:ext cx="455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2" name="Rectangle 160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3" name="Rectangle 161"/>
            <p:cNvSpPr>
              <a:spLocks noChangeArrowheads="1"/>
            </p:cNvSpPr>
            <p:nvPr/>
          </p:nvSpPr>
          <p:spPr bwMode="auto">
            <a:xfrm>
              <a:off x="4240" y="800"/>
              <a:ext cx="454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4" name="Rectangle 162"/>
            <p:cNvSpPr>
              <a:spLocks noChangeArrowheads="1"/>
            </p:cNvSpPr>
            <p:nvPr/>
          </p:nvSpPr>
          <p:spPr bwMode="auto">
            <a:xfrm>
              <a:off x="1516" y="800"/>
              <a:ext cx="455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5" name="Rectangle 163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6" name="Rectangle 164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7" name="Rectangle 165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8" name="Rectangle 166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199" name="Rectangle 167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0" name="Rectangle 168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1" name="Rectangle 169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2" name="Rectangle 170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3" name="Rectangle 171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4" name="Rectangle 172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5" name="Rectangle 173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6" name="Rectangle 174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7" name="Rectangle 175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8" name="Rectangle 176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09" name="Rectangle 177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0" name="Rectangle 178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1" name="Rectangle 179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2" name="Rectangle 180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3" name="Rectangle 181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4" name="Rectangle 182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5" name="Rectangle 183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6" name="Rectangle 184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7" name="Rectangle 185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8" name="Rectangle 186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19" name="Rectangle 187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0" name="Rectangle 188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1" name="Rectangle 189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97" name="Rectangle 190" descr="Light upward diagonal"/>
            <p:cNvSpPr>
              <a:spLocks noChangeArrowheads="1"/>
            </p:cNvSpPr>
            <p:nvPr/>
          </p:nvSpPr>
          <p:spPr bwMode="auto">
            <a:xfrm>
              <a:off x="1970" y="80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98" name="Rectangle 191" descr="Light upward diagonal"/>
            <p:cNvSpPr>
              <a:spLocks noChangeArrowheads="1"/>
            </p:cNvSpPr>
            <p:nvPr/>
          </p:nvSpPr>
          <p:spPr bwMode="auto">
            <a:xfrm>
              <a:off x="2878" y="799"/>
              <a:ext cx="454" cy="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99" name="Rectangle 192" descr="Light upward diagonal"/>
            <p:cNvSpPr>
              <a:spLocks noChangeArrowheads="1"/>
            </p:cNvSpPr>
            <p:nvPr/>
          </p:nvSpPr>
          <p:spPr bwMode="auto">
            <a:xfrm>
              <a:off x="3786" y="80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225" name="Rectangle 193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6" name="Rectangle 194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7" name="Rectangle 195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8" name="Rectangle 196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29" name="Rectangle 197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30" name="Rectangle 198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31" name="Rectangle 199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32" name="Rectangle 200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233" name="Rectangle 201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4"/>
            </a:xfrm>
            <a:prstGeom prst="rect">
              <a:avLst/>
            </a:prstGeom>
            <a:pattFill prst="lt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209" name="Rectangle 202" descr="Light upward diagonal"/>
            <p:cNvSpPr>
              <a:spLocks noChangeArrowheads="1"/>
            </p:cNvSpPr>
            <p:nvPr/>
          </p:nvSpPr>
          <p:spPr bwMode="auto">
            <a:xfrm>
              <a:off x="1062" y="800"/>
              <a:ext cx="454" cy="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235" name="Line 203"/>
            <p:cNvSpPr>
              <a:spLocks noChangeShapeType="1"/>
            </p:cNvSpPr>
            <p:nvPr/>
          </p:nvSpPr>
          <p:spPr bwMode="auto">
            <a:xfrm>
              <a:off x="1062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" name="Line 204"/>
            <p:cNvSpPr>
              <a:spLocks noChangeShapeType="1"/>
            </p:cNvSpPr>
            <p:nvPr/>
          </p:nvSpPr>
          <p:spPr bwMode="auto">
            <a:xfrm>
              <a:off x="1516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7" name="Line 205"/>
            <p:cNvSpPr>
              <a:spLocks noChangeShapeType="1"/>
            </p:cNvSpPr>
            <p:nvPr/>
          </p:nvSpPr>
          <p:spPr bwMode="auto">
            <a:xfrm>
              <a:off x="1970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8" name="Line 206"/>
            <p:cNvSpPr>
              <a:spLocks noChangeShapeType="1"/>
            </p:cNvSpPr>
            <p:nvPr/>
          </p:nvSpPr>
          <p:spPr bwMode="auto">
            <a:xfrm>
              <a:off x="2424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9" name="Line 207"/>
            <p:cNvSpPr>
              <a:spLocks noChangeShapeType="1"/>
            </p:cNvSpPr>
            <p:nvPr/>
          </p:nvSpPr>
          <p:spPr bwMode="auto">
            <a:xfrm>
              <a:off x="2878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0" name="Line 208"/>
            <p:cNvSpPr>
              <a:spLocks noChangeShapeType="1"/>
            </p:cNvSpPr>
            <p:nvPr/>
          </p:nvSpPr>
          <p:spPr bwMode="auto">
            <a:xfrm>
              <a:off x="3332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1" name="Line 209"/>
            <p:cNvSpPr>
              <a:spLocks noChangeShapeType="1"/>
            </p:cNvSpPr>
            <p:nvPr/>
          </p:nvSpPr>
          <p:spPr bwMode="auto">
            <a:xfrm>
              <a:off x="3786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2" name="Line 210"/>
            <p:cNvSpPr>
              <a:spLocks noChangeShapeType="1"/>
            </p:cNvSpPr>
            <p:nvPr/>
          </p:nvSpPr>
          <p:spPr bwMode="auto">
            <a:xfrm>
              <a:off x="4240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3" name="Line 211"/>
            <p:cNvSpPr>
              <a:spLocks noChangeShapeType="1"/>
            </p:cNvSpPr>
            <p:nvPr/>
          </p:nvSpPr>
          <p:spPr bwMode="auto">
            <a:xfrm>
              <a:off x="4694" y="346"/>
              <a:ext cx="0" cy="3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4" name="Line 212"/>
            <p:cNvSpPr>
              <a:spLocks noChangeShapeType="1"/>
            </p:cNvSpPr>
            <p:nvPr/>
          </p:nvSpPr>
          <p:spPr bwMode="auto">
            <a:xfrm flipV="1">
              <a:off x="1062" y="346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5" name="Line 213"/>
            <p:cNvSpPr>
              <a:spLocks noChangeShapeType="1"/>
            </p:cNvSpPr>
            <p:nvPr/>
          </p:nvSpPr>
          <p:spPr bwMode="auto">
            <a:xfrm flipV="1">
              <a:off x="1062" y="800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6" name="Line 214"/>
            <p:cNvSpPr>
              <a:spLocks noChangeShapeType="1"/>
            </p:cNvSpPr>
            <p:nvPr/>
          </p:nvSpPr>
          <p:spPr bwMode="auto">
            <a:xfrm flipV="1">
              <a:off x="1062" y="1253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7" name="Line 215"/>
            <p:cNvSpPr>
              <a:spLocks noChangeShapeType="1"/>
            </p:cNvSpPr>
            <p:nvPr/>
          </p:nvSpPr>
          <p:spPr bwMode="auto">
            <a:xfrm flipV="1">
              <a:off x="1062" y="1706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8" name="Line 216"/>
            <p:cNvSpPr>
              <a:spLocks noChangeShapeType="1"/>
            </p:cNvSpPr>
            <p:nvPr/>
          </p:nvSpPr>
          <p:spPr bwMode="auto">
            <a:xfrm flipV="1">
              <a:off x="1062" y="2159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" name="Line 217"/>
            <p:cNvSpPr>
              <a:spLocks noChangeShapeType="1"/>
            </p:cNvSpPr>
            <p:nvPr/>
          </p:nvSpPr>
          <p:spPr bwMode="auto">
            <a:xfrm flipV="1">
              <a:off x="1062" y="2612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0" name="Line 218"/>
            <p:cNvSpPr>
              <a:spLocks noChangeShapeType="1"/>
            </p:cNvSpPr>
            <p:nvPr/>
          </p:nvSpPr>
          <p:spPr bwMode="auto">
            <a:xfrm flipV="1">
              <a:off x="1062" y="3065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1" name="Line 219"/>
            <p:cNvSpPr>
              <a:spLocks noChangeShapeType="1"/>
            </p:cNvSpPr>
            <p:nvPr/>
          </p:nvSpPr>
          <p:spPr bwMode="auto">
            <a:xfrm flipV="1">
              <a:off x="1062" y="3518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2" name="Line 220"/>
            <p:cNvSpPr>
              <a:spLocks noChangeShapeType="1"/>
            </p:cNvSpPr>
            <p:nvPr/>
          </p:nvSpPr>
          <p:spPr bwMode="auto">
            <a:xfrm flipV="1">
              <a:off x="1062" y="3971"/>
              <a:ext cx="3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7" name="Group 239"/>
          <p:cNvGrpSpPr>
            <a:grpSpLocks/>
          </p:cNvGrpSpPr>
          <p:nvPr userDrawn="1"/>
        </p:nvGrpSpPr>
        <p:grpSpPr bwMode="auto">
          <a:xfrm>
            <a:off x="6386513" y="4076700"/>
            <a:ext cx="2881312" cy="2879725"/>
            <a:chOff x="3787" y="799"/>
            <a:chExt cx="453" cy="453"/>
          </a:xfrm>
        </p:grpSpPr>
        <p:sp>
          <p:nvSpPr>
            <p:cNvPr id="1033" name="Rectangle 240"/>
            <p:cNvSpPr>
              <a:spLocks noChangeArrowheads="1"/>
            </p:cNvSpPr>
            <p:nvPr/>
          </p:nvSpPr>
          <p:spPr bwMode="auto">
            <a:xfrm>
              <a:off x="3787" y="799"/>
              <a:ext cx="453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4" name="Freeform 241"/>
            <p:cNvSpPr>
              <a:spLocks/>
            </p:cNvSpPr>
            <p:nvPr/>
          </p:nvSpPr>
          <p:spPr bwMode="auto">
            <a:xfrm>
              <a:off x="3917" y="842"/>
              <a:ext cx="191" cy="367"/>
            </a:xfrm>
            <a:custGeom>
              <a:avLst/>
              <a:gdLst>
                <a:gd name="T0" fmla="*/ 0 w 1194"/>
                <a:gd name="T1" fmla="*/ 0 h 2505"/>
                <a:gd name="T2" fmla="*/ 0 w 1194"/>
                <a:gd name="T3" fmla="*/ 0 h 2505"/>
                <a:gd name="T4" fmla="*/ 0 w 1194"/>
                <a:gd name="T5" fmla="*/ 0 h 2505"/>
                <a:gd name="T6" fmla="*/ 0 w 1194"/>
                <a:gd name="T7" fmla="*/ 0 h 2505"/>
                <a:gd name="T8" fmla="*/ 0 w 1194"/>
                <a:gd name="T9" fmla="*/ 0 h 2505"/>
                <a:gd name="T10" fmla="*/ 0 w 1194"/>
                <a:gd name="T11" fmla="*/ 0 h 2505"/>
                <a:gd name="T12" fmla="*/ 0 w 1194"/>
                <a:gd name="T13" fmla="*/ 0 h 2505"/>
                <a:gd name="T14" fmla="*/ 0 w 1194"/>
                <a:gd name="T15" fmla="*/ 0 h 2505"/>
                <a:gd name="T16" fmla="*/ 0 w 1194"/>
                <a:gd name="T17" fmla="*/ 0 h 2505"/>
                <a:gd name="T18" fmla="*/ 0 w 1194"/>
                <a:gd name="T19" fmla="*/ 0 h 2505"/>
                <a:gd name="T20" fmla="*/ 0 w 1194"/>
                <a:gd name="T21" fmla="*/ 0 h 2505"/>
                <a:gd name="T22" fmla="*/ 0 w 1194"/>
                <a:gd name="T23" fmla="*/ 0 h 2505"/>
                <a:gd name="T24" fmla="*/ 0 w 1194"/>
                <a:gd name="T25" fmla="*/ 0 h 2505"/>
                <a:gd name="T26" fmla="*/ 0 w 1194"/>
                <a:gd name="T27" fmla="*/ 0 h 2505"/>
                <a:gd name="T28" fmla="*/ 0 w 1194"/>
                <a:gd name="T29" fmla="*/ 0 h 2505"/>
                <a:gd name="T30" fmla="*/ 0 w 1194"/>
                <a:gd name="T31" fmla="*/ 0 h 2505"/>
                <a:gd name="T32" fmla="*/ 0 w 1194"/>
                <a:gd name="T33" fmla="*/ 0 h 2505"/>
                <a:gd name="T34" fmla="*/ 0 w 1194"/>
                <a:gd name="T35" fmla="*/ 0 h 2505"/>
                <a:gd name="T36" fmla="*/ 0 w 1194"/>
                <a:gd name="T37" fmla="*/ 0 h 2505"/>
                <a:gd name="T38" fmla="*/ 0 w 1194"/>
                <a:gd name="T39" fmla="*/ 0 h 2505"/>
                <a:gd name="T40" fmla="*/ 0 w 1194"/>
                <a:gd name="T41" fmla="*/ 0 h 2505"/>
                <a:gd name="T42" fmla="*/ 0 w 1194"/>
                <a:gd name="T43" fmla="*/ 0 h 2505"/>
                <a:gd name="T44" fmla="*/ 0 w 1194"/>
                <a:gd name="T45" fmla="*/ 0 h 2505"/>
                <a:gd name="T46" fmla="*/ 0 w 1194"/>
                <a:gd name="T47" fmla="*/ 0 h 2505"/>
                <a:gd name="T48" fmla="*/ 0 w 1194"/>
                <a:gd name="T49" fmla="*/ 0 h 2505"/>
                <a:gd name="T50" fmla="*/ 0 w 1194"/>
                <a:gd name="T51" fmla="*/ 0 h 2505"/>
                <a:gd name="T52" fmla="*/ 0 w 1194"/>
                <a:gd name="T53" fmla="*/ 0 h 2505"/>
                <a:gd name="T54" fmla="*/ 0 w 1194"/>
                <a:gd name="T55" fmla="*/ 0 h 2505"/>
                <a:gd name="T56" fmla="*/ 0 w 1194"/>
                <a:gd name="T57" fmla="*/ 0 h 2505"/>
                <a:gd name="T58" fmla="*/ 0 w 1194"/>
                <a:gd name="T59" fmla="*/ 0 h 2505"/>
                <a:gd name="T60" fmla="*/ 0 w 1194"/>
                <a:gd name="T61" fmla="*/ 0 h 2505"/>
                <a:gd name="T62" fmla="*/ 0 w 1194"/>
                <a:gd name="T63" fmla="*/ 0 h 2505"/>
                <a:gd name="T64" fmla="*/ 0 w 1194"/>
                <a:gd name="T65" fmla="*/ 0 h 2505"/>
                <a:gd name="T66" fmla="*/ 0 w 1194"/>
                <a:gd name="T67" fmla="*/ 0 h 2505"/>
                <a:gd name="T68" fmla="*/ 0 w 1194"/>
                <a:gd name="T69" fmla="*/ 0 h 2505"/>
                <a:gd name="T70" fmla="*/ 0 w 1194"/>
                <a:gd name="T71" fmla="*/ 0 h 2505"/>
                <a:gd name="T72" fmla="*/ 0 w 1194"/>
                <a:gd name="T73" fmla="*/ 0 h 2505"/>
                <a:gd name="T74" fmla="*/ 0 w 1194"/>
                <a:gd name="T75" fmla="*/ 0 h 2505"/>
                <a:gd name="T76" fmla="*/ 0 w 1194"/>
                <a:gd name="T77" fmla="*/ 0 h 2505"/>
                <a:gd name="T78" fmla="*/ 0 w 1194"/>
                <a:gd name="T79" fmla="*/ 0 h 2505"/>
                <a:gd name="T80" fmla="*/ 0 w 1194"/>
                <a:gd name="T81" fmla="*/ 0 h 2505"/>
                <a:gd name="T82" fmla="*/ 0 w 1194"/>
                <a:gd name="T83" fmla="*/ 0 h 2505"/>
                <a:gd name="T84" fmla="*/ 0 w 1194"/>
                <a:gd name="T85" fmla="*/ 0 h 2505"/>
                <a:gd name="T86" fmla="*/ 0 w 1194"/>
                <a:gd name="T87" fmla="*/ 0 h 2505"/>
                <a:gd name="T88" fmla="*/ 0 w 1194"/>
                <a:gd name="T89" fmla="*/ 0 h 2505"/>
                <a:gd name="T90" fmla="*/ 0 w 1194"/>
                <a:gd name="T91" fmla="*/ 0 h 2505"/>
                <a:gd name="T92" fmla="*/ 0 w 1194"/>
                <a:gd name="T93" fmla="*/ 0 h 2505"/>
                <a:gd name="T94" fmla="*/ 0 w 1194"/>
                <a:gd name="T95" fmla="*/ 0 h 2505"/>
                <a:gd name="T96" fmla="*/ 0 w 1194"/>
                <a:gd name="T97" fmla="*/ 0 h 2505"/>
                <a:gd name="T98" fmla="*/ 0 w 1194"/>
                <a:gd name="T99" fmla="*/ 0 h 2505"/>
                <a:gd name="T100" fmla="*/ 0 w 1194"/>
                <a:gd name="T101" fmla="*/ 0 h 2505"/>
                <a:gd name="T102" fmla="*/ 0 w 1194"/>
                <a:gd name="T103" fmla="*/ 0 h 2505"/>
                <a:gd name="T104" fmla="*/ 0 w 1194"/>
                <a:gd name="T105" fmla="*/ 0 h 2505"/>
                <a:gd name="T106" fmla="*/ 0 w 1194"/>
                <a:gd name="T107" fmla="*/ 0 h 2505"/>
                <a:gd name="T108" fmla="*/ 0 w 1194"/>
                <a:gd name="T109" fmla="*/ 0 h 2505"/>
                <a:gd name="T110" fmla="*/ 0 w 1194"/>
                <a:gd name="T111" fmla="*/ 0 h 2505"/>
                <a:gd name="T112" fmla="*/ 0 w 1194"/>
                <a:gd name="T113" fmla="*/ 0 h 2505"/>
                <a:gd name="T114" fmla="*/ 0 w 1194"/>
                <a:gd name="T115" fmla="*/ 0 h 250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194" h="2505">
                  <a:moveTo>
                    <a:pt x="1156" y="2357"/>
                  </a:moveTo>
                  <a:lnTo>
                    <a:pt x="1156" y="2315"/>
                  </a:lnTo>
                  <a:lnTo>
                    <a:pt x="1155" y="2295"/>
                  </a:lnTo>
                  <a:lnTo>
                    <a:pt x="1151" y="2277"/>
                  </a:lnTo>
                  <a:lnTo>
                    <a:pt x="1144" y="2261"/>
                  </a:lnTo>
                  <a:lnTo>
                    <a:pt x="1136" y="2245"/>
                  </a:lnTo>
                  <a:lnTo>
                    <a:pt x="1126" y="2232"/>
                  </a:lnTo>
                  <a:lnTo>
                    <a:pt x="1115" y="2222"/>
                  </a:lnTo>
                  <a:lnTo>
                    <a:pt x="1109" y="2217"/>
                  </a:lnTo>
                  <a:lnTo>
                    <a:pt x="1102" y="2213"/>
                  </a:lnTo>
                  <a:lnTo>
                    <a:pt x="1095" y="2211"/>
                  </a:lnTo>
                  <a:lnTo>
                    <a:pt x="1088" y="2209"/>
                  </a:lnTo>
                  <a:lnTo>
                    <a:pt x="1096" y="2204"/>
                  </a:lnTo>
                  <a:lnTo>
                    <a:pt x="1103" y="2199"/>
                  </a:lnTo>
                  <a:lnTo>
                    <a:pt x="1108" y="2193"/>
                  </a:lnTo>
                  <a:lnTo>
                    <a:pt x="1111" y="2187"/>
                  </a:lnTo>
                  <a:lnTo>
                    <a:pt x="1113" y="2182"/>
                  </a:lnTo>
                  <a:lnTo>
                    <a:pt x="1115" y="2175"/>
                  </a:lnTo>
                  <a:lnTo>
                    <a:pt x="1115" y="2167"/>
                  </a:lnTo>
                  <a:lnTo>
                    <a:pt x="1112" y="2159"/>
                  </a:lnTo>
                  <a:lnTo>
                    <a:pt x="1108" y="2151"/>
                  </a:lnTo>
                  <a:lnTo>
                    <a:pt x="1102" y="2141"/>
                  </a:lnTo>
                  <a:lnTo>
                    <a:pt x="1095" y="2132"/>
                  </a:lnTo>
                  <a:lnTo>
                    <a:pt x="1085" y="2121"/>
                  </a:lnTo>
                  <a:lnTo>
                    <a:pt x="1073" y="2111"/>
                  </a:lnTo>
                  <a:lnTo>
                    <a:pt x="1059" y="2099"/>
                  </a:lnTo>
                  <a:lnTo>
                    <a:pt x="1044" y="2087"/>
                  </a:lnTo>
                  <a:lnTo>
                    <a:pt x="1025" y="2074"/>
                  </a:lnTo>
                  <a:lnTo>
                    <a:pt x="1013" y="2065"/>
                  </a:lnTo>
                  <a:lnTo>
                    <a:pt x="1002" y="2055"/>
                  </a:lnTo>
                  <a:lnTo>
                    <a:pt x="990" y="2045"/>
                  </a:lnTo>
                  <a:lnTo>
                    <a:pt x="979" y="2034"/>
                  </a:lnTo>
                  <a:lnTo>
                    <a:pt x="969" y="2022"/>
                  </a:lnTo>
                  <a:lnTo>
                    <a:pt x="958" y="2009"/>
                  </a:lnTo>
                  <a:lnTo>
                    <a:pt x="938" y="1982"/>
                  </a:lnTo>
                  <a:lnTo>
                    <a:pt x="920" y="1953"/>
                  </a:lnTo>
                  <a:lnTo>
                    <a:pt x="903" y="1921"/>
                  </a:lnTo>
                  <a:lnTo>
                    <a:pt x="887" y="1888"/>
                  </a:lnTo>
                  <a:lnTo>
                    <a:pt x="872" y="1853"/>
                  </a:lnTo>
                  <a:lnTo>
                    <a:pt x="859" y="1815"/>
                  </a:lnTo>
                  <a:lnTo>
                    <a:pt x="847" y="1776"/>
                  </a:lnTo>
                  <a:lnTo>
                    <a:pt x="835" y="1736"/>
                  </a:lnTo>
                  <a:lnTo>
                    <a:pt x="826" y="1695"/>
                  </a:lnTo>
                  <a:lnTo>
                    <a:pt x="816" y="1653"/>
                  </a:lnTo>
                  <a:lnTo>
                    <a:pt x="808" y="1610"/>
                  </a:lnTo>
                  <a:lnTo>
                    <a:pt x="801" y="1566"/>
                  </a:lnTo>
                  <a:lnTo>
                    <a:pt x="795" y="1522"/>
                  </a:lnTo>
                  <a:lnTo>
                    <a:pt x="789" y="1478"/>
                  </a:lnTo>
                  <a:lnTo>
                    <a:pt x="785" y="1433"/>
                  </a:lnTo>
                  <a:lnTo>
                    <a:pt x="776" y="1344"/>
                  </a:lnTo>
                  <a:lnTo>
                    <a:pt x="772" y="1258"/>
                  </a:lnTo>
                  <a:lnTo>
                    <a:pt x="768" y="1175"/>
                  </a:lnTo>
                  <a:lnTo>
                    <a:pt x="767" y="1094"/>
                  </a:lnTo>
                  <a:lnTo>
                    <a:pt x="767" y="1021"/>
                  </a:lnTo>
                  <a:lnTo>
                    <a:pt x="768" y="955"/>
                  </a:lnTo>
                  <a:lnTo>
                    <a:pt x="770" y="899"/>
                  </a:lnTo>
                  <a:lnTo>
                    <a:pt x="787" y="895"/>
                  </a:lnTo>
                  <a:lnTo>
                    <a:pt x="801" y="891"/>
                  </a:lnTo>
                  <a:lnTo>
                    <a:pt x="814" y="887"/>
                  </a:lnTo>
                  <a:lnTo>
                    <a:pt x="825" y="882"/>
                  </a:lnTo>
                  <a:lnTo>
                    <a:pt x="834" y="876"/>
                  </a:lnTo>
                  <a:lnTo>
                    <a:pt x="840" y="872"/>
                  </a:lnTo>
                  <a:lnTo>
                    <a:pt x="844" y="866"/>
                  </a:lnTo>
                  <a:lnTo>
                    <a:pt x="845" y="861"/>
                  </a:lnTo>
                  <a:lnTo>
                    <a:pt x="845" y="856"/>
                  </a:lnTo>
                  <a:lnTo>
                    <a:pt x="842" y="852"/>
                  </a:lnTo>
                  <a:lnTo>
                    <a:pt x="838" y="848"/>
                  </a:lnTo>
                  <a:lnTo>
                    <a:pt x="832" y="843"/>
                  </a:lnTo>
                  <a:lnTo>
                    <a:pt x="825" y="840"/>
                  </a:lnTo>
                  <a:lnTo>
                    <a:pt x="815" y="835"/>
                  </a:lnTo>
                  <a:lnTo>
                    <a:pt x="794" y="828"/>
                  </a:lnTo>
                  <a:lnTo>
                    <a:pt x="816" y="824"/>
                  </a:lnTo>
                  <a:lnTo>
                    <a:pt x="835" y="820"/>
                  </a:lnTo>
                  <a:lnTo>
                    <a:pt x="853" y="815"/>
                  </a:lnTo>
                  <a:lnTo>
                    <a:pt x="867" y="809"/>
                  </a:lnTo>
                  <a:lnTo>
                    <a:pt x="879" y="804"/>
                  </a:lnTo>
                  <a:lnTo>
                    <a:pt x="887" y="799"/>
                  </a:lnTo>
                  <a:lnTo>
                    <a:pt x="893" y="793"/>
                  </a:lnTo>
                  <a:lnTo>
                    <a:pt x="894" y="789"/>
                  </a:lnTo>
                  <a:lnTo>
                    <a:pt x="894" y="786"/>
                  </a:lnTo>
                  <a:lnTo>
                    <a:pt x="893" y="781"/>
                  </a:lnTo>
                  <a:lnTo>
                    <a:pt x="890" y="776"/>
                  </a:lnTo>
                  <a:lnTo>
                    <a:pt x="882" y="766"/>
                  </a:lnTo>
                  <a:lnTo>
                    <a:pt x="869" y="755"/>
                  </a:lnTo>
                  <a:lnTo>
                    <a:pt x="858" y="744"/>
                  </a:lnTo>
                  <a:lnTo>
                    <a:pt x="847" y="735"/>
                  </a:lnTo>
                  <a:lnTo>
                    <a:pt x="838" y="724"/>
                  </a:lnTo>
                  <a:lnTo>
                    <a:pt x="829" y="715"/>
                  </a:lnTo>
                  <a:lnTo>
                    <a:pt x="822" y="704"/>
                  </a:lnTo>
                  <a:lnTo>
                    <a:pt x="815" y="694"/>
                  </a:lnTo>
                  <a:lnTo>
                    <a:pt x="811" y="683"/>
                  </a:lnTo>
                  <a:lnTo>
                    <a:pt x="807" y="672"/>
                  </a:lnTo>
                  <a:lnTo>
                    <a:pt x="803" y="662"/>
                  </a:lnTo>
                  <a:lnTo>
                    <a:pt x="801" y="651"/>
                  </a:lnTo>
                  <a:lnTo>
                    <a:pt x="800" y="641"/>
                  </a:lnTo>
                  <a:lnTo>
                    <a:pt x="799" y="629"/>
                  </a:lnTo>
                  <a:lnTo>
                    <a:pt x="800" y="608"/>
                  </a:lnTo>
                  <a:lnTo>
                    <a:pt x="802" y="585"/>
                  </a:lnTo>
                  <a:lnTo>
                    <a:pt x="808" y="563"/>
                  </a:lnTo>
                  <a:lnTo>
                    <a:pt x="815" y="540"/>
                  </a:lnTo>
                  <a:lnTo>
                    <a:pt x="825" y="518"/>
                  </a:lnTo>
                  <a:lnTo>
                    <a:pt x="834" y="496"/>
                  </a:lnTo>
                  <a:lnTo>
                    <a:pt x="857" y="452"/>
                  </a:lnTo>
                  <a:lnTo>
                    <a:pt x="880" y="408"/>
                  </a:lnTo>
                  <a:lnTo>
                    <a:pt x="878" y="406"/>
                  </a:lnTo>
                  <a:lnTo>
                    <a:pt x="872" y="400"/>
                  </a:lnTo>
                  <a:lnTo>
                    <a:pt x="867" y="396"/>
                  </a:lnTo>
                  <a:lnTo>
                    <a:pt x="860" y="392"/>
                  </a:lnTo>
                  <a:lnTo>
                    <a:pt x="851" y="387"/>
                  </a:lnTo>
                  <a:lnTo>
                    <a:pt x="839" y="381"/>
                  </a:lnTo>
                  <a:lnTo>
                    <a:pt x="825" y="376"/>
                  </a:lnTo>
                  <a:lnTo>
                    <a:pt x="808" y="372"/>
                  </a:lnTo>
                  <a:lnTo>
                    <a:pt x="788" y="367"/>
                  </a:lnTo>
                  <a:lnTo>
                    <a:pt x="765" y="362"/>
                  </a:lnTo>
                  <a:lnTo>
                    <a:pt x="737" y="358"/>
                  </a:lnTo>
                  <a:lnTo>
                    <a:pt x="707" y="354"/>
                  </a:lnTo>
                  <a:lnTo>
                    <a:pt x="673" y="352"/>
                  </a:lnTo>
                  <a:lnTo>
                    <a:pt x="634" y="350"/>
                  </a:lnTo>
                  <a:lnTo>
                    <a:pt x="634" y="322"/>
                  </a:lnTo>
                  <a:lnTo>
                    <a:pt x="634" y="319"/>
                  </a:lnTo>
                  <a:lnTo>
                    <a:pt x="636" y="315"/>
                  </a:lnTo>
                  <a:lnTo>
                    <a:pt x="640" y="314"/>
                  </a:lnTo>
                  <a:lnTo>
                    <a:pt x="643" y="313"/>
                  </a:lnTo>
                  <a:lnTo>
                    <a:pt x="697" y="313"/>
                  </a:lnTo>
                  <a:lnTo>
                    <a:pt x="701" y="313"/>
                  </a:lnTo>
                  <a:lnTo>
                    <a:pt x="703" y="310"/>
                  </a:lnTo>
                  <a:lnTo>
                    <a:pt x="703" y="308"/>
                  </a:lnTo>
                  <a:lnTo>
                    <a:pt x="702" y="305"/>
                  </a:lnTo>
                  <a:lnTo>
                    <a:pt x="638" y="216"/>
                  </a:lnTo>
                  <a:lnTo>
                    <a:pt x="637" y="214"/>
                  </a:lnTo>
                  <a:lnTo>
                    <a:pt x="637" y="213"/>
                  </a:lnTo>
                  <a:lnTo>
                    <a:pt x="638" y="213"/>
                  </a:lnTo>
                  <a:lnTo>
                    <a:pt x="642" y="214"/>
                  </a:lnTo>
                  <a:lnTo>
                    <a:pt x="736" y="273"/>
                  </a:lnTo>
                  <a:lnTo>
                    <a:pt x="740" y="274"/>
                  </a:lnTo>
                  <a:lnTo>
                    <a:pt x="742" y="274"/>
                  </a:lnTo>
                  <a:lnTo>
                    <a:pt x="745" y="271"/>
                  </a:lnTo>
                  <a:lnTo>
                    <a:pt x="745" y="269"/>
                  </a:lnTo>
                  <a:lnTo>
                    <a:pt x="745" y="79"/>
                  </a:lnTo>
                  <a:lnTo>
                    <a:pt x="745" y="76"/>
                  </a:lnTo>
                  <a:lnTo>
                    <a:pt x="742" y="73"/>
                  </a:lnTo>
                  <a:lnTo>
                    <a:pt x="740" y="73"/>
                  </a:lnTo>
                  <a:lnTo>
                    <a:pt x="736" y="75"/>
                  </a:lnTo>
                  <a:lnTo>
                    <a:pt x="642" y="134"/>
                  </a:lnTo>
                  <a:lnTo>
                    <a:pt x="638" y="135"/>
                  </a:lnTo>
                  <a:lnTo>
                    <a:pt x="637" y="135"/>
                  </a:lnTo>
                  <a:lnTo>
                    <a:pt x="637" y="134"/>
                  </a:lnTo>
                  <a:lnTo>
                    <a:pt x="638" y="131"/>
                  </a:lnTo>
                  <a:lnTo>
                    <a:pt x="702" y="43"/>
                  </a:lnTo>
                  <a:lnTo>
                    <a:pt x="703" y="39"/>
                  </a:lnTo>
                  <a:lnTo>
                    <a:pt x="703" y="37"/>
                  </a:lnTo>
                  <a:lnTo>
                    <a:pt x="701" y="36"/>
                  </a:lnTo>
                  <a:lnTo>
                    <a:pt x="697" y="35"/>
                  </a:lnTo>
                  <a:lnTo>
                    <a:pt x="643" y="35"/>
                  </a:lnTo>
                  <a:lnTo>
                    <a:pt x="640" y="33"/>
                  </a:lnTo>
                  <a:lnTo>
                    <a:pt x="635" y="32"/>
                  </a:lnTo>
                  <a:lnTo>
                    <a:pt x="631" y="30"/>
                  </a:lnTo>
                  <a:lnTo>
                    <a:pt x="629" y="26"/>
                  </a:lnTo>
                  <a:lnTo>
                    <a:pt x="627" y="22"/>
                  </a:lnTo>
                  <a:lnTo>
                    <a:pt x="621" y="13"/>
                  </a:lnTo>
                  <a:lnTo>
                    <a:pt x="616" y="9"/>
                  </a:lnTo>
                  <a:lnTo>
                    <a:pt x="610" y="4"/>
                  </a:lnTo>
                  <a:lnTo>
                    <a:pt x="603" y="0"/>
                  </a:lnTo>
                  <a:lnTo>
                    <a:pt x="596" y="0"/>
                  </a:lnTo>
                  <a:lnTo>
                    <a:pt x="589" y="0"/>
                  </a:lnTo>
                  <a:lnTo>
                    <a:pt x="582" y="4"/>
                  </a:lnTo>
                  <a:lnTo>
                    <a:pt x="577" y="9"/>
                  </a:lnTo>
                  <a:lnTo>
                    <a:pt x="572" y="13"/>
                  </a:lnTo>
                  <a:lnTo>
                    <a:pt x="565" y="22"/>
                  </a:lnTo>
                  <a:lnTo>
                    <a:pt x="563" y="26"/>
                  </a:lnTo>
                  <a:lnTo>
                    <a:pt x="561" y="30"/>
                  </a:lnTo>
                  <a:lnTo>
                    <a:pt x="557" y="32"/>
                  </a:lnTo>
                  <a:lnTo>
                    <a:pt x="554" y="33"/>
                  </a:lnTo>
                  <a:lnTo>
                    <a:pt x="549" y="35"/>
                  </a:lnTo>
                  <a:lnTo>
                    <a:pt x="495" y="35"/>
                  </a:lnTo>
                  <a:lnTo>
                    <a:pt x="491" y="36"/>
                  </a:lnTo>
                  <a:lnTo>
                    <a:pt x="490" y="37"/>
                  </a:lnTo>
                  <a:lnTo>
                    <a:pt x="489" y="39"/>
                  </a:lnTo>
                  <a:lnTo>
                    <a:pt x="490" y="43"/>
                  </a:lnTo>
                  <a:lnTo>
                    <a:pt x="554" y="131"/>
                  </a:lnTo>
                  <a:lnTo>
                    <a:pt x="555" y="134"/>
                  </a:lnTo>
                  <a:lnTo>
                    <a:pt x="555" y="135"/>
                  </a:lnTo>
                  <a:lnTo>
                    <a:pt x="554" y="135"/>
                  </a:lnTo>
                  <a:lnTo>
                    <a:pt x="551" y="134"/>
                  </a:lnTo>
                  <a:lnTo>
                    <a:pt x="456" y="75"/>
                  </a:lnTo>
                  <a:lnTo>
                    <a:pt x="453" y="73"/>
                  </a:lnTo>
                  <a:lnTo>
                    <a:pt x="450" y="73"/>
                  </a:lnTo>
                  <a:lnTo>
                    <a:pt x="449" y="76"/>
                  </a:lnTo>
                  <a:lnTo>
                    <a:pt x="448" y="79"/>
                  </a:lnTo>
                  <a:lnTo>
                    <a:pt x="448" y="269"/>
                  </a:lnTo>
                  <a:lnTo>
                    <a:pt x="449" y="271"/>
                  </a:lnTo>
                  <a:lnTo>
                    <a:pt x="450" y="274"/>
                  </a:lnTo>
                  <a:lnTo>
                    <a:pt x="453" y="274"/>
                  </a:lnTo>
                  <a:lnTo>
                    <a:pt x="456" y="273"/>
                  </a:lnTo>
                  <a:lnTo>
                    <a:pt x="551" y="214"/>
                  </a:lnTo>
                  <a:lnTo>
                    <a:pt x="554" y="213"/>
                  </a:lnTo>
                  <a:lnTo>
                    <a:pt x="555" y="213"/>
                  </a:lnTo>
                  <a:lnTo>
                    <a:pt x="555" y="214"/>
                  </a:lnTo>
                  <a:lnTo>
                    <a:pt x="554" y="216"/>
                  </a:lnTo>
                  <a:lnTo>
                    <a:pt x="490" y="305"/>
                  </a:lnTo>
                  <a:lnTo>
                    <a:pt x="489" y="308"/>
                  </a:lnTo>
                  <a:lnTo>
                    <a:pt x="490" y="310"/>
                  </a:lnTo>
                  <a:lnTo>
                    <a:pt x="491" y="313"/>
                  </a:lnTo>
                  <a:lnTo>
                    <a:pt x="495" y="313"/>
                  </a:lnTo>
                  <a:lnTo>
                    <a:pt x="549" y="313"/>
                  </a:lnTo>
                  <a:lnTo>
                    <a:pt x="552" y="314"/>
                  </a:lnTo>
                  <a:lnTo>
                    <a:pt x="556" y="315"/>
                  </a:lnTo>
                  <a:lnTo>
                    <a:pt x="558" y="319"/>
                  </a:lnTo>
                  <a:lnTo>
                    <a:pt x="559" y="322"/>
                  </a:lnTo>
                  <a:lnTo>
                    <a:pt x="559" y="349"/>
                  </a:lnTo>
                  <a:lnTo>
                    <a:pt x="514" y="350"/>
                  </a:lnTo>
                  <a:lnTo>
                    <a:pt x="473" y="353"/>
                  </a:lnTo>
                  <a:lnTo>
                    <a:pt x="439" y="356"/>
                  </a:lnTo>
                  <a:lnTo>
                    <a:pt x="410" y="360"/>
                  </a:lnTo>
                  <a:lnTo>
                    <a:pt x="385" y="365"/>
                  </a:lnTo>
                  <a:lnTo>
                    <a:pt x="364" y="369"/>
                  </a:lnTo>
                  <a:lnTo>
                    <a:pt x="347" y="374"/>
                  </a:lnTo>
                  <a:lnTo>
                    <a:pt x="333" y="380"/>
                  </a:lnTo>
                  <a:lnTo>
                    <a:pt x="324" y="386"/>
                  </a:lnTo>
                  <a:lnTo>
                    <a:pt x="315" y="391"/>
                  </a:lnTo>
                  <a:lnTo>
                    <a:pt x="310" y="395"/>
                  </a:lnTo>
                  <a:lnTo>
                    <a:pt x="306" y="400"/>
                  </a:lnTo>
                  <a:lnTo>
                    <a:pt x="304" y="404"/>
                  </a:lnTo>
                  <a:lnTo>
                    <a:pt x="303" y="406"/>
                  </a:lnTo>
                  <a:lnTo>
                    <a:pt x="303" y="408"/>
                  </a:lnTo>
                  <a:lnTo>
                    <a:pt x="325" y="446"/>
                  </a:lnTo>
                  <a:lnTo>
                    <a:pt x="350" y="486"/>
                  </a:lnTo>
                  <a:lnTo>
                    <a:pt x="360" y="508"/>
                  </a:lnTo>
                  <a:lnTo>
                    <a:pt x="371" y="530"/>
                  </a:lnTo>
                  <a:lnTo>
                    <a:pt x="380" y="552"/>
                  </a:lnTo>
                  <a:lnTo>
                    <a:pt x="387" y="575"/>
                  </a:lnTo>
                  <a:lnTo>
                    <a:pt x="392" y="598"/>
                  </a:lnTo>
                  <a:lnTo>
                    <a:pt x="393" y="610"/>
                  </a:lnTo>
                  <a:lnTo>
                    <a:pt x="394" y="620"/>
                  </a:lnTo>
                  <a:lnTo>
                    <a:pt x="393" y="632"/>
                  </a:lnTo>
                  <a:lnTo>
                    <a:pt x="393" y="644"/>
                  </a:lnTo>
                  <a:lnTo>
                    <a:pt x="391" y="656"/>
                  </a:lnTo>
                  <a:lnTo>
                    <a:pt x="389" y="666"/>
                  </a:lnTo>
                  <a:lnTo>
                    <a:pt x="384" y="678"/>
                  </a:lnTo>
                  <a:lnTo>
                    <a:pt x="379" y="689"/>
                  </a:lnTo>
                  <a:lnTo>
                    <a:pt x="373" y="701"/>
                  </a:lnTo>
                  <a:lnTo>
                    <a:pt x="366" y="711"/>
                  </a:lnTo>
                  <a:lnTo>
                    <a:pt x="357" y="723"/>
                  </a:lnTo>
                  <a:lnTo>
                    <a:pt x="347" y="734"/>
                  </a:lnTo>
                  <a:lnTo>
                    <a:pt x="337" y="744"/>
                  </a:lnTo>
                  <a:lnTo>
                    <a:pt x="324" y="755"/>
                  </a:lnTo>
                  <a:lnTo>
                    <a:pt x="311" y="766"/>
                  </a:lnTo>
                  <a:lnTo>
                    <a:pt x="303" y="776"/>
                  </a:lnTo>
                  <a:lnTo>
                    <a:pt x="299" y="781"/>
                  </a:lnTo>
                  <a:lnTo>
                    <a:pt x="298" y="786"/>
                  </a:lnTo>
                  <a:lnTo>
                    <a:pt x="298" y="789"/>
                  </a:lnTo>
                  <a:lnTo>
                    <a:pt x="300" y="793"/>
                  </a:lnTo>
                  <a:lnTo>
                    <a:pt x="305" y="799"/>
                  </a:lnTo>
                  <a:lnTo>
                    <a:pt x="313" y="804"/>
                  </a:lnTo>
                  <a:lnTo>
                    <a:pt x="325" y="809"/>
                  </a:lnTo>
                  <a:lnTo>
                    <a:pt x="339" y="815"/>
                  </a:lnTo>
                  <a:lnTo>
                    <a:pt x="357" y="820"/>
                  </a:lnTo>
                  <a:lnTo>
                    <a:pt x="377" y="824"/>
                  </a:lnTo>
                  <a:lnTo>
                    <a:pt x="398" y="828"/>
                  </a:lnTo>
                  <a:lnTo>
                    <a:pt x="377" y="835"/>
                  </a:lnTo>
                  <a:lnTo>
                    <a:pt x="369" y="840"/>
                  </a:lnTo>
                  <a:lnTo>
                    <a:pt x="360" y="843"/>
                  </a:lnTo>
                  <a:lnTo>
                    <a:pt x="354" y="848"/>
                  </a:lnTo>
                  <a:lnTo>
                    <a:pt x="351" y="852"/>
                  </a:lnTo>
                  <a:lnTo>
                    <a:pt x="348" y="856"/>
                  </a:lnTo>
                  <a:lnTo>
                    <a:pt x="347" y="861"/>
                  </a:lnTo>
                  <a:lnTo>
                    <a:pt x="348" y="866"/>
                  </a:lnTo>
                  <a:lnTo>
                    <a:pt x="352" y="872"/>
                  </a:lnTo>
                  <a:lnTo>
                    <a:pt x="359" y="876"/>
                  </a:lnTo>
                  <a:lnTo>
                    <a:pt x="367" y="882"/>
                  </a:lnTo>
                  <a:lnTo>
                    <a:pt x="378" y="887"/>
                  </a:lnTo>
                  <a:lnTo>
                    <a:pt x="391" y="891"/>
                  </a:lnTo>
                  <a:lnTo>
                    <a:pt x="406" y="895"/>
                  </a:lnTo>
                  <a:lnTo>
                    <a:pt x="423" y="899"/>
                  </a:lnTo>
                  <a:lnTo>
                    <a:pt x="424" y="955"/>
                  </a:lnTo>
                  <a:lnTo>
                    <a:pt x="425" y="1021"/>
                  </a:lnTo>
                  <a:lnTo>
                    <a:pt x="425" y="1094"/>
                  </a:lnTo>
                  <a:lnTo>
                    <a:pt x="424" y="1175"/>
                  </a:lnTo>
                  <a:lnTo>
                    <a:pt x="422" y="1258"/>
                  </a:lnTo>
                  <a:lnTo>
                    <a:pt x="416" y="1344"/>
                  </a:lnTo>
                  <a:lnTo>
                    <a:pt x="409" y="1433"/>
                  </a:lnTo>
                  <a:lnTo>
                    <a:pt x="404" y="1478"/>
                  </a:lnTo>
                  <a:lnTo>
                    <a:pt x="398" y="1522"/>
                  </a:lnTo>
                  <a:lnTo>
                    <a:pt x="391" y="1566"/>
                  </a:lnTo>
                  <a:lnTo>
                    <a:pt x="384" y="1610"/>
                  </a:lnTo>
                  <a:lnTo>
                    <a:pt x="376" y="1653"/>
                  </a:lnTo>
                  <a:lnTo>
                    <a:pt x="367" y="1695"/>
                  </a:lnTo>
                  <a:lnTo>
                    <a:pt x="357" y="1736"/>
                  </a:lnTo>
                  <a:lnTo>
                    <a:pt x="346" y="1776"/>
                  </a:lnTo>
                  <a:lnTo>
                    <a:pt x="333" y="1815"/>
                  </a:lnTo>
                  <a:lnTo>
                    <a:pt x="320" y="1853"/>
                  </a:lnTo>
                  <a:lnTo>
                    <a:pt x="306" y="1888"/>
                  </a:lnTo>
                  <a:lnTo>
                    <a:pt x="290" y="1921"/>
                  </a:lnTo>
                  <a:lnTo>
                    <a:pt x="273" y="1953"/>
                  </a:lnTo>
                  <a:lnTo>
                    <a:pt x="254" y="1982"/>
                  </a:lnTo>
                  <a:lnTo>
                    <a:pt x="235" y="2009"/>
                  </a:lnTo>
                  <a:lnTo>
                    <a:pt x="225" y="2022"/>
                  </a:lnTo>
                  <a:lnTo>
                    <a:pt x="214" y="2034"/>
                  </a:lnTo>
                  <a:lnTo>
                    <a:pt x="202" y="2045"/>
                  </a:lnTo>
                  <a:lnTo>
                    <a:pt x="192" y="2055"/>
                  </a:lnTo>
                  <a:lnTo>
                    <a:pt x="180" y="2065"/>
                  </a:lnTo>
                  <a:lnTo>
                    <a:pt x="167" y="2074"/>
                  </a:lnTo>
                  <a:lnTo>
                    <a:pt x="149" y="2087"/>
                  </a:lnTo>
                  <a:lnTo>
                    <a:pt x="133" y="2099"/>
                  </a:lnTo>
                  <a:lnTo>
                    <a:pt x="120" y="2111"/>
                  </a:lnTo>
                  <a:lnTo>
                    <a:pt x="108" y="2121"/>
                  </a:lnTo>
                  <a:lnTo>
                    <a:pt x="99" y="2132"/>
                  </a:lnTo>
                  <a:lnTo>
                    <a:pt x="90" y="2141"/>
                  </a:lnTo>
                  <a:lnTo>
                    <a:pt x="84" y="2151"/>
                  </a:lnTo>
                  <a:lnTo>
                    <a:pt x="81" y="2159"/>
                  </a:lnTo>
                  <a:lnTo>
                    <a:pt x="79" y="2167"/>
                  </a:lnTo>
                  <a:lnTo>
                    <a:pt x="77" y="2175"/>
                  </a:lnTo>
                  <a:lnTo>
                    <a:pt x="79" y="2182"/>
                  </a:lnTo>
                  <a:lnTo>
                    <a:pt x="81" y="2187"/>
                  </a:lnTo>
                  <a:lnTo>
                    <a:pt x="84" y="2193"/>
                  </a:lnTo>
                  <a:lnTo>
                    <a:pt x="90" y="2199"/>
                  </a:lnTo>
                  <a:lnTo>
                    <a:pt x="96" y="2204"/>
                  </a:lnTo>
                  <a:lnTo>
                    <a:pt x="104" y="2209"/>
                  </a:lnTo>
                  <a:lnTo>
                    <a:pt x="97" y="2211"/>
                  </a:lnTo>
                  <a:lnTo>
                    <a:pt x="90" y="2213"/>
                  </a:lnTo>
                  <a:lnTo>
                    <a:pt x="84" y="2217"/>
                  </a:lnTo>
                  <a:lnTo>
                    <a:pt x="77" y="2222"/>
                  </a:lnTo>
                  <a:lnTo>
                    <a:pt x="66" y="2232"/>
                  </a:lnTo>
                  <a:lnTo>
                    <a:pt x="56" y="2245"/>
                  </a:lnTo>
                  <a:lnTo>
                    <a:pt x="48" y="2261"/>
                  </a:lnTo>
                  <a:lnTo>
                    <a:pt x="42" y="2277"/>
                  </a:lnTo>
                  <a:lnTo>
                    <a:pt x="38" y="2295"/>
                  </a:lnTo>
                  <a:lnTo>
                    <a:pt x="36" y="2315"/>
                  </a:lnTo>
                  <a:lnTo>
                    <a:pt x="36" y="2357"/>
                  </a:lnTo>
                  <a:lnTo>
                    <a:pt x="29" y="2362"/>
                  </a:lnTo>
                  <a:lnTo>
                    <a:pt x="22" y="2367"/>
                  </a:lnTo>
                  <a:lnTo>
                    <a:pt x="15" y="2373"/>
                  </a:lnTo>
                  <a:lnTo>
                    <a:pt x="10" y="2378"/>
                  </a:lnTo>
                  <a:lnTo>
                    <a:pt x="5" y="2386"/>
                  </a:lnTo>
                  <a:lnTo>
                    <a:pt x="2" y="2393"/>
                  </a:lnTo>
                  <a:lnTo>
                    <a:pt x="0" y="2401"/>
                  </a:lnTo>
                  <a:lnTo>
                    <a:pt x="0" y="2409"/>
                  </a:lnTo>
                  <a:lnTo>
                    <a:pt x="0" y="2447"/>
                  </a:lnTo>
                  <a:lnTo>
                    <a:pt x="0" y="2453"/>
                  </a:lnTo>
                  <a:lnTo>
                    <a:pt x="1" y="2459"/>
                  </a:lnTo>
                  <a:lnTo>
                    <a:pt x="4" y="2469"/>
                  </a:lnTo>
                  <a:lnTo>
                    <a:pt x="11" y="2479"/>
                  </a:lnTo>
                  <a:lnTo>
                    <a:pt x="20" y="2488"/>
                  </a:lnTo>
                  <a:lnTo>
                    <a:pt x="30" y="2495"/>
                  </a:lnTo>
                  <a:lnTo>
                    <a:pt x="42" y="2500"/>
                  </a:lnTo>
                  <a:lnTo>
                    <a:pt x="55" y="2503"/>
                  </a:lnTo>
                  <a:lnTo>
                    <a:pt x="69" y="2505"/>
                  </a:lnTo>
                  <a:lnTo>
                    <a:pt x="1123" y="2505"/>
                  </a:lnTo>
                  <a:lnTo>
                    <a:pt x="1137" y="2503"/>
                  </a:lnTo>
                  <a:lnTo>
                    <a:pt x="1150" y="2500"/>
                  </a:lnTo>
                  <a:lnTo>
                    <a:pt x="1162" y="2495"/>
                  </a:lnTo>
                  <a:lnTo>
                    <a:pt x="1172" y="2488"/>
                  </a:lnTo>
                  <a:lnTo>
                    <a:pt x="1182" y="2479"/>
                  </a:lnTo>
                  <a:lnTo>
                    <a:pt x="1188" y="2469"/>
                  </a:lnTo>
                  <a:lnTo>
                    <a:pt x="1191" y="2459"/>
                  </a:lnTo>
                  <a:lnTo>
                    <a:pt x="1192" y="2453"/>
                  </a:lnTo>
                  <a:lnTo>
                    <a:pt x="1194" y="2447"/>
                  </a:lnTo>
                  <a:lnTo>
                    <a:pt x="1194" y="2409"/>
                  </a:lnTo>
                  <a:lnTo>
                    <a:pt x="1192" y="2401"/>
                  </a:lnTo>
                  <a:lnTo>
                    <a:pt x="1190" y="2393"/>
                  </a:lnTo>
                  <a:lnTo>
                    <a:pt x="1188" y="2386"/>
                  </a:lnTo>
                  <a:lnTo>
                    <a:pt x="1183" y="2378"/>
                  </a:lnTo>
                  <a:lnTo>
                    <a:pt x="1177" y="2373"/>
                  </a:lnTo>
                  <a:lnTo>
                    <a:pt x="1171" y="2367"/>
                  </a:lnTo>
                  <a:lnTo>
                    <a:pt x="1164" y="2362"/>
                  </a:lnTo>
                  <a:lnTo>
                    <a:pt x="1156" y="2357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40873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13337E-29A6-4E59-8129-63DFFDB573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35922C-787F-4ACC-827D-0B5C8B2F98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1" r:id="rId2"/>
    <p:sldLayoutId id="2147483762" r:id="rId3"/>
    <p:sldLayoutId id="2147483763" r:id="rId4"/>
    <p:sldLayoutId id="2147483764" r:id="rId5"/>
    <p:sldLayoutId id="2147483771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12788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Chess Board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58900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6283325" cy="358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628775"/>
                        <a:ext cx="6283325" cy="3584575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9999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559050" y="27416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635375" y="274161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06538" y="435610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574925" y="435610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643313" y="435610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713288" y="435610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695825" y="274161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490663" y="274161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271588" y="21018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589213" y="19796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540125" y="210185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819650" y="19796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649413" y="37163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595563" y="37163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530600" y="35941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611688" y="35925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484313"/>
            <a:ext cx="2314575" cy="288131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Use of templates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79413" y="18637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37941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372427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27146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2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37941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197</Words>
  <Application>Microsoft Office PowerPoint</Application>
  <PresentationFormat>On-screen Show (4:3)</PresentationFormat>
  <Paragraphs>37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Chess Board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 board 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2015-02-22T11:20:53Z</dcterms:modified>
</cp:coreProperties>
</file>