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3" r:id="rId2"/>
    <p:sldId id="265" r:id="rId3"/>
    <p:sldId id="266" r:id="rId4"/>
    <p:sldId id="260" r:id="rId5"/>
    <p:sldId id="267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8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336599"/>
    <a:srgbClr val="6698CC"/>
    <a:srgbClr val="DC9AC4"/>
    <a:srgbClr val="3399FF"/>
    <a:srgbClr val="FFE2D9"/>
    <a:srgbClr val="FFD6C9"/>
    <a:srgbClr val="FF96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0" d="100"/>
          <a:sy n="50" d="100"/>
        </p:scale>
        <p:origin x="-1650" y="-1158"/>
      </p:cViewPr>
      <p:guideLst>
        <p:guide orient="horz" pos="2160"/>
        <p:guide pos="187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06E29B6-AEBC-45EC-A47F-53A483C691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91372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E4A3A96-76DC-4E67-818F-F761DE82D7A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40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35389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5C00147-A3BB-4598-BD6C-9A7A3EE2C18F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71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98396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0EEC403-BBCC-4C93-AC6B-63185E56DE14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49306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12628CC-B133-45A1-A051-F70A23D1F7A8}" type="slidenum">
              <a:rPr lang="en-GB" altLang="en-US">
                <a:ea typeface="MS PGothic" panose="020B0600070205080204" pitchFamily="34" charset="-128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latin typeface="Arial" panose="020B060402020202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867423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D73E11-32E1-4A52-B1AA-671C4CF64D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4778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7E8A6B-9205-4AD7-925A-3A3335788DA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6946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BBBF75-425B-40E6-A356-420C0CB940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9056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CF8CAE-37BC-468C-B636-F516C483CD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6840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ACC454-699E-4585-818A-7F12607483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6850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60D5FD-01B2-461B-A5A0-32069588ECE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8163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2B3095-7F98-423E-86B1-25582911B29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2033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6C821B-3C9C-4621-89F4-88D8E46360D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8207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026274-B6F9-4DBC-924C-C29E6AE3BEE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9108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43226B-4B84-4E59-A51E-0C5C3D66B2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5289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3ACCF2-B8B7-4AF1-B7D8-AB92AC6BD8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1947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74C7511D-0AD2-4D72-BB45-EB8AA67E793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6698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3075" name="Rectangle 94"/>
          <p:cNvSpPr>
            <a:spLocks noChangeArrowheads="1"/>
          </p:cNvSpPr>
          <p:nvPr/>
        </p:nvSpPr>
        <p:spPr bwMode="auto">
          <a:xfrm>
            <a:off x="0" y="2568575"/>
            <a:ext cx="9144000" cy="2727325"/>
          </a:xfrm>
          <a:prstGeom prst="rect">
            <a:avLst/>
          </a:prstGeom>
          <a:solidFill>
            <a:srgbClr val="3365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3076" name="Rectangle 2"/>
          <p:cNvSpPr txBox="1">
            <a:spLocks noChangeArrowheads="1"/>
          </p:cNvSpPr>
          <p:nvPr/>
        </p:nvSpPr>
        <p:spPr bwMode="auto">
          <a:xfrm>
            <a:off x="323850" y="3468688"/>
            <a:ext cx="7653338" cy="165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800" b="1">
                <a:solidFill>
                  <a:schemeClr val="bg1"/>
                </a:solidFill>
              </a:rPr>
              <a:t>Transparent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800" b="1">
                <a:solidFill>
                  <a:schemeClr val="bg1"/>
                </a:solidFill>
              </a:rPr>
              <a:t>Puzzle Piece</a:t>
            </a:r>
            <a:endParaRPr lang="en-US" altLang="en-US" sz="4800" b="1">
              <a:solidFill>
                <a:schemeClr val="bg1"/>
              </a:solidFill>
            </a:endParaRPr>
          </a:p>
        </p:txBody>
      </p:sp>
      <p:sp>
        <p:nvSpPr>
          <p:cNvPr id="25" name="Freeform 7"/>
          <p:cNvSpPr>
            <a:spLocks/>
          </p:cNvSpPr>
          <p:nvPr/>
        </p:nvSpPr>
        <p:spPr bwMode="auto">
          <a:xfrm rot="20806154">
            <a:off x="5549900" y="2571750"/>
            <a:ext cx="2905125" cy="2905125"/>
          </a:xfrm>
          <a:custGeom>
            <a:avLst/>
            <a:gdLst>
              <a:gd name="T0" fmla="*/ 2145 w 2376"/>
              <a:gd name="T1" fmla="*/ 1136 h 2374"/>
              <a:gd name="T2" fmla="*/ 2092 w 2376"/>
              <a:gd name="T3" fmla="*/ 1169 h 2374"/>
              <a:gd name="T4" fmla="*/ 2056 w 2376"/>
              <a:gd name="T5" fmla="*/ 1218 h 2374"/>
              <a:gd name="T6" fmla="*/ 2023 w 2376"/>
              <a:gd name="T7" fmla="*/ 1248 h 2374"/>
              <a:gd name="T8" fmla="*/ 1993 w 2376"/>
              <a:gd name="T9" fmla="*/ 1241 h 2374"/>
              <a:gd name="T10" fmla="*/ 1979 w 2376"/>
              <a:gd name="T11" fmla="*/ 1198 h 2374"/>
              <a:gd name="T12" fmla="*/ 1102 w 2376"/>
              <a:gd name="T13" fmla="*/ 393 h 2374"/>
              <a:gd name="T14" fmla="*/ 1072 w 2376"/>
              <a:gd name="T15" fmla="*/ 371 h 2374"/>
              <a:gd name="T16" fmla="*/ 1080 w 2376"/>
              <a:gd name="T17" fmla="*/ 338 h 2374"/>
              <a:gd name="T18" fmla="*/ 1113 w 2376"/>
              <a:gd name="T19" fmla="*/ 314 h 2374"/>
              <a:gd name="T20" fmla="*/ 1168 w 2376"/>
              <a:gd name="T21" fmla="*/ 265 h 2374"/>
              <a:gd name="T22" fmla="*/ 1192 w 2376"/>
              <a:gd name="T23" fmla="*/ 200 h 2374"/>
              <a:gd name="T24" fmla="*/ 1183 w 2376"/>
              <a:gd name="T25" fmla="*/ 130 h 2374"/>
              <a:gd name="T26" fmla="*/ 1126 w 2376"/>
              <a:gd name="T27" fmla="*/ 54 h 2374"/>
              <a:gd name="T28" fmla="*/ 1032 w 2376"/>
              <a:gd name="T29" fmla="*/ 9 h 2374"/>
              <a:gd name="T30" fmla="*/ 939 w 2376"/>
              <a:gd name="T31" fmla="*/ 2 h 2374"/>
              <a:gd name="T32" fmla="*/ 835 w 2376"/>
              <a:gd name="T33" fmla="*/ 32 h 2374"/>
              <a:gd name="T34" fmla="*/ 761 w 2376"/>
              <a:gd name="T35" fmla="*/ 97 h 2374"/>
              <a:gd name="T36" fmla="*/ 734 w 2376"/>
              <a:gd name="T37" fmla="*/ 184 h 2374"/>
              <a:gd name="T38" fmla="*/ 746 w 2376"/>
              <a:gd name="T39" fmla="*/ 242 h 2374"/>
              <a:gd name="T40" fmla="*/ 788 w 2376"/>
              <a:gd name="T41" fmla="*/ 296 h 2374"/>
              <a:gd name="T42" fmla="*/ 833 w 2376"/>
              <a:gd name="T43" fmla="*/ 326 h 2374"/>
              <a:gd name="T44" fmla="*/ 855 w 2376"/>
              <a:gd name="T45" fmla="*/ 359 h 2374"/>
              <a:gd name="T46" fmla="*/ 840 w 2376"/>
              <a:gd name="T47" fmla="*/ 386 h 2374"/>
              <a:gd name="T48" fmla="*/ 0 w 2376"/>
              <a:gd name="T49" fmla="*/ 395 h 2374"/>
              <a:gd name="T50" fmla="*/ 24 w 2376"/>
              <a:gd name="T51" fmla="*/ 1250 h 2374"/>
              <a:gd name="T52" fmla="*/ 72 w 2376"/>
              <a:gd name="T53" fmla="*/ 1208 h 2374"/>
              <a:gd name="T54" fmla="*/ 111 w 2376"/>
              <a:gd name="T55" fmla="*/ 1160 h 2374"/>
              <a:gd name="T56" fmla="*/ 169 w 2376"/>
              <a:gd name="T57" fmla="*/ 1132 h 2374"/>
              <a:gd name="T58" fmla="*/ 238 w 2376"/>
              <a:gd name="T59" fmla="*/ 1133 h 2374"/>
              <a:gd name="T60" fmla="*/ 319 w 2376"/>
              <a:gd name="T61" fmla="*/ 1181 h 2374"/>
              <a:gd name="T62" fmla="*/ 371 w 2376"/>
              <a:gd name="T63" fmla="*/ 1268 h 2374"/>
              <a:gd name="T64" fmla="*/ 386 w 2376"/>
              <a:gd name="T65" fmla="*/ 1358 h 2374"/>
              <a:gd name="T66" fmla="*/ 364 w 2376"/>
              <a:gd name="T67" fmla="*/ 1467 h 2374"/>
              <a:gd name="T68" fmla="*/ 304 w 2376"/>
              <a:gd name="T69" fmla="*/ 1547 h 2374"/>
              <a:gd name="T70" fmla="*/ 220 w 2376"/>
              <a:gd name="T71" fmla="*/ 1586 h 2374"/>
              <a:gd name="T72" fmla="*/ 156 w 2376"/>
              <a:gd name="T73" fmla="*/ 1579 h 2374"/>
              <a:gd name="T74" fmla="*/ 102 w 2376"/>
              <a:gd name="T75" fmla="*/ 1547 h 2374"/>
              <a:gd name="T76" fmla="*/ 63 w 2376"/>
              <a:gd name="T77" fmla="*/ 1492 h 2374"/>
              <a:gd name="T78" fmla="*/ 15 w 2376"/>
              <a:gd name="T79" fmla="*/ 1467 h 2374"/>
              <a:gd name="T80" fmla="*/ 1979 w 2376"/>
              <a:gd name="T81" fmla="*/ 1519 h 2374"/>
              <a:gd name="T82" fmla="*/ 1988 w 2376"/>
              <a:gd name="T83" fmla="*/ 1482 h 2374"/>
              <a:gd name="T84" fmla="*/ 2017 w 2376"/>
              <a:gd name="T85" fmla="*/ 1467 h 2374"/>
              <a:gd name="T86" fmla="*/ 2050 w 2376"/>
              <a:gd name="T87" fmla="*/ 1488 h 2374"/>
              <a:gd name="T88" fmla="*/ 2078 w 2376"/>
              <a:gd name="T89" fmla="*/ 1532 h 2374"/>
              <a:gd name="T90" fmla="*/ 2132 w 2376"/>
              <a:gd name="T91" fmla="*/ 1574 h 2374"/>
              <a:gd name="T92" fmla="*/ 2190 w 2376"/>
              <a:gd name="T93" fmla="*/ 1588 h 2374"/>
              <a:gd name="T94" fmla="*/ 2278 w 2376"/>
              <a:gd name="T95" fmla="*/ 1559 h 2374"/>
              <a:gd name="T96" fmla="*/ 2344 w 2376"/>
              <a:gd name="T97" fmla="*/ 1486 h 2374"/>
              <a:gd name="T98" fmla="*/ 2374 w 2376"/>
              <a:gd name="T99" fmla="*/ 1381 h 2374"/>
              <a:gd name="T100" fmla="*/ 2367 w 2376"/>
              <a:gd name="T101" fmla="*/ 1290 h 2374"/>
              <a:gd name="T102" fmla="*/ 2322 w 2376"/>
              <a:gd name="T103" fmla="*/ 1196 h 2374"/>
              <a:gd name="T104" fmla="*/ 2246 w 2376"/>
              <a:gd name="T105" fmla="*/ 1139 h 2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2376" h="2374">
                <a:moveTo>
                  <a:pt x="2190" y="1129"/>
                </a:moveTo>
                <a:lnTo>
                  <a:pt x="2190" y="1129"/>
                </a:lnTo>
                <a:lnTo>
                  <a:pt x="2174" y="1129"/>
                </a:lnTo>
                <a:lnTo>
                  <a:pt x="2159" y="1132"/>
                </a:lnTo>
                <a:lnTo>
                  <a:pt x="2145" y="1136"/>
                </a:lnTo>
                <a:lnTo>
                  <a:pt x="2132" y="1141"/>
                </a:lnTo>
                <a:lnTo>
                  <a:pt x="2121" y="1147"/>
                </a:lnTo>
                <a:lnTo>
                  <a:pt x="2110" y="1154"/>
                </a:lnTo>
                <a:lnTo>
                  <a:pt x="2101" y="1162"/>
                </a:lnTo>
                <a:lnTo>
                  <a:pt x="2092" y="1169"/>
                </a:lnTo>
                <a:lnTo>
                  <a:pt x="2078" y="1184"/>
                </a:lnTo>
                <a:lnTo>
                  <a:pt x="2069" y="1196"/>
                </a:lnTo>
                <a:lnTo>
                  <a:pt x="2062" y="1210"/>
                </a:lnTo>
                <a:lnTo>
                  <a:pt x="2062" y="1210"/>
                </a:lnTo>
                <a:lnTo>
                  <a:pt x="2056" y="1218"/>
                </a:lnTo>
                <a:lnTo>
                  <a:pt x="2050" y="1227"/>
                </a:lnTo>
                <a:lnTo>
                  <a:pt x="2044" y="1235"/>
                </a:lnTo>
                <a:lnTo>
                  <a:pt x="2036" y="1241"/>
                </a:lnTo>
                <a:lnTo>
                  <a:pt x="2030" y="1245"/>
                </a:lnTo>
                <a:lnTo>
                  <a:pt x="2023" y="1248"/>
                </a:lnTo>
                <a:lnTo>
                  <a:pt x="2017" y="1250"/>
                </a:lnTo>
                <a:lnTo>
                  <a:pt x="2009" y="1250"/>
                </a:lnTo>
                <a:lnTo>
                  <a:pt x="2003" y="1248"/>
                </a:lnTo>
                <a:lnTo>
                  <a:pt x="1999" y="1245"/>
                </a:lnTo>
                <a:lnTo>
                  <a:pt x="1993" y="1241"/>
                </a:lnTo>
                <a:lnTo>
                  <a:pt x="1988" y="1235"/>
                </a:lnTo>
                <a:lnTo>
                  <a:pt x="1985" y="1227"/>
                </a:lnTo>
                <a:lnTo>
                  <a:pt x="1982" y="1218"/>
                </a:lnTo>
                <a:lnTo>
                  <a:pt x="1981" y="1208"/>
                </a:lnTo>
                <a:lnTo>
                  <a:pt x="1979" y="1198"/>
                </a:lnTo>
                <a:lnTo>
                  <a:pt x="1979" y="395"/>
                </a:lnTo>
                <a:lnTo>
                  <a:pt x="1125" y="395"/>
                </a:lnTo>
                <a:lnTo>
                  <a:pt x="1125" y="395"/>
                </a:lnTo>
                <a:lnTo>
                  <a:pt x="1113" y="395"/>
                </a:lnTo>
                <a:lnTo>
                  <a:pt x="1102" y="393"/>
                </a:lnTo>
                <a:lnTo>
                  <a:pt x="1093" y="390"/>
                </a:lnTo>
                <a:lnTo>
                  <a:pt x="1086" y="386"/>
                </a:lnTo>
                <a:lnTo>
                  <a:pt x="1080" y="381"/>
                </a:lnTo>
                <a:lnTo>
                  <a:pt x="1075" y="377"/>
                </a:lnTo>
                <a:lnTo>
                  <a:pt x="1072" y="371"/>
                </a:lnTo>
                <a:lnTo>
                  <a:pt x="1071" y="365"/>
                </a:lnTo>
                <a:lnTo>
                  <a:pt x="1071" y="359"/>
                </a:lnTo>
                <a:lnTo>
                  <a:pt x="1072" y="351"/>
                </a:lnTo>
                <a:lnTo>
                  <a:pt x="1075" y="345"/>
                </a:lnTo>
                <a:lnTo>
                  <a:pt x="1080" y="338"/>
                </a:lnTo>
                <a:lnTo>
                  <a:pt x="1086" y="332"/>
                </a:lnTo>
                <a:lnTo>
                  <a:pt x="1093" y="326"/>
                </a:lnTo>
                <a:lnTo>
                  <a:pt x="1102" y="319"/>
                </a:lnTo>
                <a:lnTo>
                  <a:pt x="1113" y="314"/>
                </a:lnTo>
                <a:lnTo>
                  <a:pt x="1113" y="314"/>
                </a:lnTo>
                <a:lnTo>
                  <a:pt x="1125" y="307"/>
                </a:lnTo>
                <a:lnTo>
                  <a:pt x="1138" y="296"/>
                </a:lnTo>
                <a:lnTo>
                  <a:pt x="1153" y="283"/>
                </a:lnTo>
                <a:lnTo>
                  <a:pt x="1160" y="275"/>
                </a:lnTo>
                <a:lnTo>
                  <a:pt x="1168" y="265"/>
                </a:lnTo>
                <a:lnTo>
                  <a:pt x="1174" y="254"/>
                </a:lnTo>
                <a:lnTo>
                  <a:pt x="1180" y="242"/>
                </a:lnTo>
                <a:lnTo>
                  <a:pt x="1186" y="230"/>
                </a:lnTo>
                <a:lnTo>
                  <a:pt x="1189" y="215"/>
                </a:lnTo>
                <a:lnTo>
                  <a:pt x="1192" y="200"/>
                </a:lnTo>
                <a:lnTo>
                  <a:pt x="1193" y="184"/>
                </a:lnTo>
                <a:lnTo>
                  <a:pt x="1193" y="184"/>
                </a:lnTo>
                <a:lnTo>
                  <a:pt x="1192" y="166"/>
                </a:lnTo>
                <a:lnTo>
                  <a:pt x="1187" y="147"/>
                </a:lnTo>
                <a:lnTo>
                  <a:pt x="1183" y="130"/>
                </a:lnTo>
                <a:lnTo>
                  <a:pt x="1174" y="112"/>
                </a:lnTo>
                <a:lnTo>
                  <a:pt x="1165" y="97"/>
                </a:lnTo>
                <a:lnTo>
                  <a:pt x="1153" y="81"/>
                </a:lnTo>
                <a:lnTo>
                  <a:pt x="1141" y="67"/>
                </a:lnTo>
                <a:lnTo>
                  <a:pt x="1126" y="54"/>
                </a:lnTo>
                <a:lnTo>
                  <a:pt x="1110" y="42"/>
                </a:lnTo>
                <a:lnTo>
                  <a:pt x="1092" y="32"/>
                </a:lnTo>
                <a:lnTo>
                  <a:pt x="1072" y="23"/>
                </a:lnTo>
                <a:lnTo>
                  <a:pt x="1053" y="15"/>
                </a:lnTo>
                <a:lnTo>
                  <a:pt x="1032" y="9"/>
                </a:lnTo>
                <a:lnTo>
                  <a:pt x="1009" y="3"/>
                </a:lnTo>
                <a:lnTo>
                  <a:pt x="987" y="2"/>
                </a:lnTo>
                <a:lnTo>
                  <a:pt x="963" y="0"/>
                </a:lnTo>
                <a:lnTo>
                  <a:pt x="963" y="0"/>
                </a:lnTo>
                <a:lnTo>
                  <a:pt x="939" y="2"/>
                </a:lnTo>
                <a:lnTo>
                  <a:pt x="917" y="3"/>
                </a:lnTo>
                <a:lnTo>
                  <a:pt x="894" y="9"/>
                </a:lnTo>
                <a:lnTo>
                  <a:pt x="873" y="15"/>
                </a:lnTo>
                <a:lnTo>
                  <a:pt x="854" y="23"/>
                </a:lnTo>
                <a:lnTo>
                  <a:pt x="835" y="32"/>
                </a:lnTo>
                <a:lnTo>
                  <a:pt x="817" y="42"/>
                </a:lnTo>
                <a:lnTo>
                  <a:pt x="802" y="54"/>
                </a:lnTo>
                <a:lnTo>
                  <a:pt x="787" y="67"/>
                </a:lnTo>
                <a:lnTo>
                  <a:pt x="773" y="81"/>
                </a:lnTo>
                <a:lnTo>
                  <a:pt x="761" y="97"/>
                </a:lnTo>
                <a:lnTo>
                  <a:pt x="752" y="112"/>
                </a:lnTo>
                <a:lnTo>
                  <a:pt x="745" y="130"/>
                </a:lnTo>
                <a:lnTo>
                  <a:pt x="739" y="147"/>
                </a:lnTo>
                <a:lnTo>
                  <a:pt x="734" y="166"/>
                </a:lnTo>
                <a:lnTo>
                  <a:pt x="734" y="184"/>
                </a:lnTo>
                <a:lnTo>
                  <a:pt x="734" y="184"/>
                </a:lnTo>
                <a:lnTo>
                  <a:pt x="734" y="200"/>
                </a:lnTo>
                <a:lnTo>
                  <a:pt x="737" y="215"/>
                </a:lnTo>
                <a:lnTo>
                  <a:pt x="742" y="230"/>
                </a:lnTo>
                <a:lnTo>
                  <a:pt x="746" y="242"/>
                </a:lnTo>
                <a:lnTo>
                  <a:pt x="752" y="254"/>
                </a:lnTo>
                <a:lnTo>
                  <a:pt x="760" y="265"/>
                </a:lnTo>
                <a:lnTo>
                  <a:pt x="766" y="275"/>
                </a:lnTo>
                <a:lnTo>
                  <a:pt x="775" y="283"/>
                </a:lnTo>
                <a:lnTo>
                  <a:pt x="788" y="296"/>
                </a:lnTo>
                <a:lnTo>
                  <a:pt x="802" y="307"/>
                </a:lnTo>
                <a:lnTo>
                  <a:pt x="814" y="314"/>
                </a:lnTo>
                <a:lnTo>
                  <a:pt x="814" y="314"/>
                </a:lnTo>
                <a:lnTo>
                  <a:pt x="824" y="319"/>
                </a:lnTo>
                <a:lnTo>
                  <a:pt x="833" y="326"/>
                </a:lnTo>
                <a:lnTo>
                  <a:pt x="840" y="332"/>
                </a:lnTo>
                <a:lnTo>
                  <a:pt x="846" y="338"/>
                </a:lnTo>
                <a:lnTo>
                  <a:pt x="851" y="345"/>
                </a:lnTo>
                <a:lnTo>
                  <a:pt x="854" y="351"/>
                </a:lnTo>
                <a:lnTo>
                  <a:pt x="855" y="359"/>
                </a:lnTo>
                <a:lnTo>
                  <a:pt x="855" y="365"/>
                </a:lnTo>
                <a:lnTo>
                  <a:pt x="854" y="371"/>
                </a:lnTo>
                <a:lnTo>
                  <a:pt x="851" y="377"/>
                </a:lnTo>
                <a:lnTo>
                  <a:pt x="846" y="381"/>
                </a:lnTo>
                <a:lnTo>
                  <a:pt x="840" y="386"/>
                </a:lnTo>
                <a:lnTo>
                  <a:pt x="833" y="390"/>
                </a:lnTo>
                <a:lnTo>
                  <a:pt x="824" y="393"/>
                </a:lnTo>
                <a:lnTo>
                  <a:pt x="814" y="395"/>
                </a:lnTo>
                <a:lnTo>
                  <a:pt x="802" y="395"/>
                </a:lnTo>
                <a:lnTo>
                  <a:pt x="0" y="395"/>
                </a:lnTo>
                <a:lnTo>
                  <a:pt x="0" y="1236"/>
                </a:lnTo>
                <a:lnTo>
                  <a:pt x="0" y="1236"/>
                </a:lnTo>
                <a:lnTo>
                  <a:pt x="8" y="1244"/>
                </a:lnTo>
                <a:lnTo>
                  <a:pt x="15" y="1248"/>
                </a:lnTo>
                <a:lnTo>
                  <a:pt x="24" y="1250"/>
                </a:lnTo>
                <a:lnTo>
                  <a:pt x="35" y="1247"/>
                </a:lnTo>
                <a:lnTo>
                  <a:pt x="45" y="1242"/>
                </a:lnTo>
                <a:lnTo>
                  <a:pt x="54" y="1235"/>
                </a:lnTo>
                <a:lnTo>
                  <a:pt x="63" y="1223"/>
                </a:lnTo>
                <a:lnTo>
                  <a:pt x="72" y="1208"/>
                </a:lnTo>
                <a:lnTo>
                  <a:pt x="72" y="1208"/>
                </a:lnTo>
                <a:lnTo>
                  <a:pt x="80" y="1196"/>
                </a:lnTo>
                <a:lnTo>
                  <a:pt x="89" y="1183"/>
                </a:lnTo>
                <a:lnTo>
                  <a:pt x="102" y="1168"/>
                </a:lnTo>
                <a:lnTo>
                  <a:pt x="111" y="1160"/>
                </a:lnTo>
                <a:lnTo>
                  <a:pt x="120" y="1153"/>
                </a:lnTo>
                <a:lnTo>
                  <a:pt x="130" y="1147"/>
                </a:lnTo>
                <a:lnTo>
                  <a:pt x="142" y="1141"/>
                </a:lnTo>
                <a:lnTo>
                  <a:pt x="156" y="1135"/>
                </a:lnTo>
                <a:lnTo>
                  <a:pt x="169" y="1132"/>
                </a:lnTo>
                <a:lnTo>
                  <a:pt x="184" y="1129"/>
                </a:lnTo>
                <a:lnTo>
                  <a:pt x="201" y="1127"/>
                </a:lnTo>
                <a:lnTo>
                  <a:pt x="201" y="1127"/>
                </a:lnTo>
                <a:lnTo>
                  <a:pt x="220" y="1129"/>
                </a:lnTo>
                <a:lnTo>
                  <a:pt x="238" y="1133"/>
                </a:lnTo>
                <a:lnTo>
                  <a:pt x="256" y="1138"/>
                </a:lnTo>
                <a:lnTo>
                  <a:pt x="272" y="1147"/>
                </a:lnTo>
                <a:lnTo>
                  <a:pt x="289" y="1156"/>
                </a:lnTo>
                <a:lnTo>
                  <a:pt x="304" y="1168"/>
                </a:lnTo>
                <a:lnTo>
                  <a:pt x="319" y="1181"/>
                </a:lnTo>
                <a:lnTo>
                  <a:pt x="331" y="1195"/>
                </a:lnTo>
                <a:lnTo>
                  <a:pt x="343" y="1211"/>
                </a:lnTo>
                <a:lnTo>
                  <a:pt x="353" y="1229"/>
                </a:lnTo>
                <a:lnTo>
                  <a:pt x="364" y="1248"/>
                </a:lnTo>
                <a:lnTo>
                  <a:pt x="371" y="1268"/>
                </a:lnTo>
                <a:lnTo>
                  <a:pt x="377" y="1289"/>
                </a:lnTo>
                <a:lnTo>
                  <a:pt x="382" y="1311"/>
                </a:lnTo>
                <a:lnTo>
                  <a:pt x="385" y="1334"/>
                </a:lnTo>
                <a:lnTo>
                  <a:pt x="386" y="1358"/>
                </a:lnTo>
                <a:lnTo>
                  <a:pt x="386" y="1358"/>
                </a:lnTo>
                <a:lnTo>
                  <a:pt x="385" y="1381"/>
                </a:lnTo>
                <a:lnTo>
                  <a:pt x="382" y="1404"/>
                </a:lnTo>
                <a:lnTo>
                  <a:pt x="377" y="1426"/>
                </a:lnTo>
                <a:lnTo>
                  <a:pt x="371" y="1447"/>
                </a:lnTo>
                <a:lnTo>
                  <a:pt x="364" y="1467"/>
                </a:lnTo>
                <a:lnTo>
                  <a:pt x="353" y="1486"/>
                </a:lnTo>
                <a:lnTo>
                  <a:pt x="343" y="1504"/>
                </a:lnTo>
                <a:lnTo>
                  <a:pt x="331" y="1519"/>
                </a:lnTo>
                <a:lnTo>
                  <a:pt x="319" y="1534"/>
                </a:lnTo>
                <a:lnTo>
                  <a:pt x="304" y="1547"/>
                </a:lnTo>
                <a:lnTo>
                  <a:pt x="289" y="1559"/>
                </a:lnTo>
                <a:lnTo>
                  <a:pt x="272" y="1568"/>
                </a:lnTo>
                <a:lnTo>
                  <a:pt x="256" y="1577"/>
                </a:lnTo>
                <a:lnTo>
                  <a:pt x="238" y="1582"/>
                </a:lnTo>
                <a:lnTo>
                  <a:pt x="220" y="1586"/>
                </a:lnTo>
                <a:lnTo>
                  <a:pt x="201" y="1586"/>
                </a:lnTo>
                <a:lnTo>
                  <a:pt x="201" y="1586"/>
                </a:lnTo>
                <a:lnTo>
                  <a:pt x="184" y="1586"/>
                </a:lnTo>
                <a:lnTo>
                  <a:pt x="169" y="1583"/>
                </a:lnTo>
                <a:lnTo>
                  <a:pt x="156" y="1579"/>
                </a:lnTo>
                <a:lnTo>
                  <a:pt x="142" y="1574"/>
                </a:lnTo>
                <a:lnTo>
                  <a:pt x="130" y="1568"/>
                </a:lnTo>
                <a:lnTo>
                  <a:pt x="120" y="1561"/>
                </a:lnTo>
                <a:lnTo>
                  <a:pt x="111" y="1555"/>
                </a:lnTo>
                <a:lnTo>
                  <a:pt x="102" y="1547"/>
                </a:lnTo>
                <a:lnTo>
                  <a:pt x="89" y="1532"/>
                </a:lnTo>
                <a:lnTo>
                  <a:pt x="80" y="1519"/>
                </a:lnTo>
                <a:lnTo>
                  <a:pt x="72" y="1507"/>
                </a:lnTo>
                <a:lnTo>
                  <a:pt x="72" y="1507"/>
                </a:lnTo>
                <a:lnTo>
                  <a:pt x="63" y="1492"/>
                </a:lnTo>
                <a:lnTo>
                  <a:pt x="54" y="1480"/>
                </a:lnTo>
                <a:lnTo>
                  <a:pt x="45" y="1473"/>
                </a:lnTo>
                <a:lnTo>
                  <a:pt x="35" y="1467"/>
                </a:lnTo>
                <a:lnTo>
                  <a:pt x="24" y="1465"/>
                </a:lnTo>
                <a:lnTo>
                  <a:pt x="15" y="1467"/>
                </a:lnTo>
                <a:lnTo>
                  <a:pt x="8" y="1471"/>
                </a:lnTo>
                <a:lnTo>
                  <a:pt x="0" y="1479"/>
                </a:lnTo>
                <a:lnTo>
                  <a:pt x="0" y="2374"/>
                </a:lnTo>
                <a:lnTo>
                  <a:pt x="1979" y="2374"/>
                </a:lnTo>
                <a:lnTo>
                  <a:pt x="1979" y="1519"/>
                </a:lnTo>
                <a:lnTo>
                  <a:pt x="1979" y="1519"/>
                </a:lnTo>
                <a:lnTo>
                  <a:pt x="1981" y="1507"/>
                </a:lnTo>
                <a:lnTo>
                  <a:pt x="1982" y="1497"/>
                </a:lnTo>
                <a:lnTo>
                  <a:pt x="1985" y="1488"/>
                </a:lnTo>
                <a:lnTo>
                  <a:pt x="1988" y="1482"/>
                </a:lnTo>
                <a:lnTo>
                  <a:pt x="1993" y="1476"/>
                </a:lnTo>
                <a:lnTo>
                  <a:pt x="1999" y="1471"/>
                </a:lnTo>
                <a:lnTo>
                  <a:pt x="2003" y="1468"/>
                </a:lnTo>
                <a:lnTo>
                  <a:pt x="2009" y="1467"/>
                </a:lnTo>
                <a:lnTo>
                  <a:pt x="2017" y="1467"/>
                </a:lnTo>
                <a:lnTo>
                  <a:pt x="2023" y="1467"/>
                </a:lnTo>
                <a:lnTo>
                  <a:pt x="2030" y="1470"/>
                </a:lnTo>
                <a:lnTo>
                  <a:pt x="2036" y="1474"/>
                </a:lnTo>
                <a:lnTo>
                  <a:pt x="2044" y="1480"/>
                </a:lnTo>
                <a:lnTo>
                  <a:pt x="2050" y="1488"/>
                </a:lnTo>
                <a:lnTo>
                  <a:pt x="2056" y="1497"/>
                </a:lnTo>
                <a:lnTo>
                  <a:pt x="2062" y="1507"/>
                </a:lnTo>
                <a:lnTo>
                  <a:pt x="2062" y="1507"/>
                </a:lnTo>
                <a:lnTo>
                  <a:pt x="2069" y="1519"/>
                </a:lnTo>
                <a:lnTo>
                  <a:pt x="2078" y="1532"/>
                </a:lnTo>
                <a:lnTo>
                  <a:pt x="2092" y="1547"/>
                </a:lnTo>
                <a:lnTo>
                  <a:pt x="2101" y="1555"/>
                </a:lnTo>
                <a:lnTo>
                  <a:pt x="2110" y="1562"/>
                </a:lnTo>
                <a:lnTo>
                  <a:pt x="2121" y="1568"/>
                </a:lnTo>
                <a:lnTo>
                  <a:pt x="2132" y="1574"/>
                </a:lnTo>
                <a:lnTo>
                  <a:pt x="2145" y="1580"/>
                </a:lnTo>
                <a:lnTo>
                  <a:pt x="2159" y="1583"/>
                </a:lnTo>
                <a:lnTo>
                  <a:pt x="2174" y="1586"/>
                </a:lnTo>
                <a:lnTo>
                  <a:pt x="2190" y="1588"/>
                </a:lnTo>
                <a:lnTo>
                  <a:pt x="2190" y="1588"/>
                </a:lnTo>
                <a:lnTo>
                  <a:pt x="2210" y="1586"/>
                </a:lnTo>
                <a:lnTo>
                  <a:pt x="2228" y="1583"/>
                </a:lnTo>
                <a:lnTo>
                  <a:pt x="2246" y="1577"/>
                </a:lnTo>
                <a:lnTo>
                  <a:pt x="2262" y="1570"/>
                </a:lnTo>
                <a:lnTo>
                  <a:pt x="2278" y="1559"/>
                </a:lnTo>
                <a:lnTo>
                  <a:pt x="2293" y="1547"/>
                </a:lnTo>
                <a:lnTo>
                  <a:pt x="2308" y="1535"/>
                </a:lnTo>
                <a:lnTo>
                  <a:pt x="2322" y="1520"/>
                </a:lnTo>
                <a:lnTo>
                  <a:pt x="2332" y="1504"/>
                </a:lnTo>
                <a:lnTo>
                  <a:pt x="2344" y="1486"/>
                </a:lnTo>
                <a:lnTo>
                  <a:pt x="2353" y="1467"/>
                </a:lnTo>
                <a:lnTo>
                  <a:pt x="2361" y="1447"/>
                </a:lnTo>
                <a:lnTo>
                  <a:pt x="2367" y="1426"/>
                </a:lnTo>
                <a:lnTo>
                  <a:pt x="2371" y="1404"/>
                </a:lnTo>
                <a:lnTo>
                  <a:pt x="2374" y="1381"/>
                </a:lnTo>
                <a:lnTo>
                  <a:pt x="2376" y="1358"/>
                </a:lnTo>
                <a:lnTo>
                  <a:pt x="2376" y="1358"/>
                </a:lnTo>
                <a:lnTo>
                  <a:pt x="2374" y="1335"/>
                </a:lnTo>
                <a:lnTo>
                  <a:pt x="2371" y="1311"/>
                </a:lnTo>
                <a:lnTo>
                  <a:pt x="2367" y="1290"/>
                </a:lnTo>
                <a:lnTo>
                  <a:pt x="2361" y="1269"/>
                </a:lnTo>
                <a:lnTo>
                  <a:pt x="2353" y="1248"/>
                </a:lnTo>
                <a:lnTo>
                  <a:pt x="2344" y="1229"/>
                </a:lnTo>
                <a:lnTo>
                  <a:pt x="2332" y="1213"/>
                </a:lnTo>
                <a:lnTo>
                  <a:pt x="2322" y="1196"/>
                </a:lnTo>
                <a:lnTo>
                  <a:pt x="2308" y="1181"/>
                </a:lnTo>
                <a:lnTo>
                  <a:pt x="2293" y="1168"/>
                </a:lnTo>
                <a:lnTo>
                  <a:pt x="2278" y="1156"/>
                </a:lnTo>
                <a:lnTo>
                  <a:pt x="2262" y="1147"/>
                </a:lnTo>
                <a:lnTo>
                  <a:pt x="2246" y="1139"/>
                </a:lnTo>
                <a:lnTo>
                  <a:pt x="2228" y="1133"/>
                </a:lnTo>
                <a:lnTo>
                  <a:pt x="2210" y="1130"/>
                </a:lnTo>
                <a:lnTo>
                  <a:pt x="2190" y="1129"/>
                </a:lnTo>
                <a:lnTo>
                  <a:pt x="2190" y="1129"/>
                </a:lnTo>
                <a:close/>
              </a:path>
            </a:pathLst>
          </a:custGeom>
          <a:solidFill>
            <a:schemeClr val="bg1"/>
          </a:solidFill>
          <a:ln w="28575">
            <a:solidFill>
              <a:schemeClr val="bg1">
                <a:lumMod val="50000"/>
              </a:schemeClr>
            </a:solidFill>
            <a:prstDash val="solid"/>
            <a:round/>
            <a:headEnd/>
            <a:tailEnd/>
          </a:ln>
        </p:spPr>
        <p:txBody>
          <a:bodyPr lIns="36000" tIns="324000" anchor="ctr"/>
          <a:lstStyle/>
          <a:p>
            <a:pPr algn="ctr" eaLnBrk="1" hangingPunct="1">
              <a:defRPr/>
            </a:pPr>
            <a:endParaRPr lang="en-GB" dirty="0">
              <a:latin typeface="Arial" charset="0"/>
            </a:endParaRPr>
          </a:p>
        </p:txBody>
      </p:sp>
      <p:sp>
        <p:nvSpPr>
          <p:cNvPr id="3078" name="Rectangle 3"/>
          <p:cNvSpPr txBox="1">
            <a:spLocks noChangeArrowheads="1"/>
          </p:cNvSpPr>
          <p:nvPr/>
        </p:nvSpPr>
        <p:spPr bwMode="auto">
          <a:xfrm>
            <a:off x="381000" y="6038850"/>
            <a:ext cx="417195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/>
              <a:t>Easy to use template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3425" y="3886200"/>
            <a:ext cx="4257675" cy="283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5657666" y="4008870"/>
                </a:moveTo>
                <a:lnTo>
                  <a:pt x="5657666" y="4598554"/>
                </a:lnTo>
                <a:lnTo>
                  <a:pt x="5656367" y="4598554"/>
                </a:lnTo>
                <a:lnTo>
                  <a:pt x="5656367" y="5120698"/>
                </a:lnTo>
                <a:lnTo>
                  <a:pt x="5656367" y="5136284"/>
                </a:lnTo>
                <a:lnTo>
                  <a:pt x="5652472" y="5151870"/>
                </a:lnTo>
                <a:lnTo>
                  <a:pt x="5648577" y="5163560"/>
                </a:lnTo>
                <a:lnTo>
                  <a:pt x="5642085" y="5173951"/>
                </a:lnTo>
                <a:lnTo>
                  <a:pt x="5634295" y="5183043"/>
                </a:lnTo>
                <a:lnTo>
                  <a:pt x="5622609" y="5189537"/>
                </a:lnTo>
                <a:lnTo>
                  <a:pt x="5610924" y="5189537"/>
                </a:lnTo>
                <a:lnTo>
                  <a:pt x="5597940" y="5186940"/>
                </a:lnTo>
                <a:lnTo>
                  <a:pt x="5586254" y="5181744"/>
                </a:lnTo>
                <a:lnTo>
                  <a:pt x="5571972" y="5170055"/>
                </a:lnTo>
                <a:lnTo>
                  <a:pt x="5560286" y="5155767"/>
                </a:lnTo>
                <a:lnTo>
                  <a:pt x="5551197" y="5136284"/>
                </a:lnTo>
                <a:lnTo>
                  <a:pt x="5540810" y="5119399"/>
                </a:lnTo>
                <a:lnTo>
                  <a:pt x="5527826" y="5103812"/>
                </a:lnTo>
                <a:lnTo>
                  <a:pt x="5510947" y="5084329"/>
                </a:lnTo>
                <a:lnTo>
                  <a:pt x="5499262" y="5073939"/>
                </a:lnTo>
                <a:lnTo>
                  <a:pt x="5487576" y="5064847"/>
                </a:lnTo>
                <a:lnTo>
                  <a:pt x="5473294" y="5057053"/>
                </a:lnTo>
                <a:lnTo>
                  <a:pt x="5457713" y="5049260"/>
                </a:lnTo>
                <a:lnTo>
                  <a:pt x="5442132" y="5041467"/>
                </a:lnTo>
                <a:lnTo>
                  <a:pt x="5422656" y="5036272"/>
                </a:lnTo>
                <a:lnTo>
                  <a:pt x="5403180" y="5033674"/>
                </a:lnTo>
                <a:lnTo>
                  <a:pt x="5382406" y="5032375"/>
                </a:lnTo>
                <a:lnTo>
                  <a:pt x="5359035" y="5033674"/>
                </a:lnTo>
                <a:lnTo>
                  <a:pt x="5333067" y="5037570"/>
                </a:lnTo>
                <a:lnTo>
                  <a:pt x="5310994" y="5045364"/>
                </a:lnTo>
                <a:lnTo>
                  <a:pt x="5288922" y="5055755"/>
                </a:lnTo>
                <a:lnTo>
                  <a:pt x="5268147" y="5068743"/>
                </a:lnTo>
                <a:lnTo>
                  <a:pt x="5248671" y="5081732"/>
                </a:lnTo>
                <a:lnTo>
                  <a:pt x="5230494" y="5099916"/>
                </a:lnTo>
                <a:lnTo>
                  <a:pt x="5213615" y="5119399"/>
                </a:lnTo>
                <a:lnTo>
                  <a:pt x="5198034" y="5140181"/>
                </a:lnTo>
                <a:lnTo>
                  <a:pt x="5183752" y="5163560"/>
                </a:lnTo>
                <a:lnTo>
                  <a:pt x="5172066" y="5186940"/>
                </a:lnTo>
                <a:lnTo>
                  <a:pt x="5162977" y="5214216"/>
                </a:lnTo>
                <a:lnTo>
                  <a:pt x="5152590" y="5241492"/>
                </a:lnTo>
                <a:lnTo>
                  <a:pt x="5147396" y="5270067"/>
                </a:lnTo>
                <a:lnTo>
                  <a:pt x="5146098" y="5299941"/>
                </a:lnTo>
                <a:lnTo>
                  <a:pt x="5143501" y="5331114"/>
                </a:lnTo>
                <a:lnTo>
                  <a:pt x="5146098" y="5359689"/>
                </a:lnTo>
                <a:lnTo>
                  <a:pt x="5147396" y="5390861"/>
                </a:lnTo>
                <a:lnTo>
                  <a:pt x="5152590" y="5418138"/>
                </a:lnTo>
                <a:lnTo>
                  <a:pt x="5162977" y="5445414"/>
                </a:lnTo>
                <a:lnTo>
                  <a:pt x="5172066" y="5472690"/>
                </a:lnTo>
                <a:lnTo>
                  <a:pt x="5183752" y="5496069"/>
                </a:lnTo>
                <a:lnTo>
                  <a:pt x="5198034" y="5519449"/>
                </a:lnTo>
                <a:lnTo>
                  <a:pt x="5213615" y="5540231"/>
                </a:lnTo>
                <a:lnTo>
                  <a:pt x="5230494" y="5559714"/>
                </a:lnTo>
                <a:lnTo>
                  <a:pt x="5248671" y="5577898"/>
                </a:lnTo>
                <a:lnTo>
                  <a:pt x="5268147" y="5593484"/>
                </a:lnTo>
                <a:lnTo>
                  <a:pt x="5288922" y="5605174"/>
                </a:lnTo>
                <a:lnTo>
                  <a:pt x="5310994" y="5614266"/>
                </a:lnTo>
                <a:lnTo>
                  <a:pt x="5333067" y="5622059"/>
                </a:lnTo>
                <a:lnTo>
                  <a:pt x="5359035" y="5625956"/>
                </a:lnTo>
                <a:lnTo>
                  <a:pt x="5382406" y="5628553"/>
                </a:lnTo>
                <a:lnTo>
                  <a:pt x="5403180" y="5625956"/>
                </a:lnTo>
                <a:lnTo>
                  <a:pt x="5422656" y="5624657"/>
                </a:lnTo>
                <a:lnTo>
                  <a:pt x="5442132" y="5618163"/>
                </a:lnTo>
                <a:lnTo>
                  <a:pt x="5457713" y="5612967"/>
                </a:lnTo>
                <a:lnTo>
                  <a:pt x="5473294" y="5605174"/>
                </a:lnTo>
                <a:lnTo>
                  <a:pt x="5487576" y="5594783"/>
                </a:lnTo>
                <a:lnTo>
                  <a:pt x="5499262" y="5585691"/>
                </a:lnTo>
                <a:lnTo>
                  <a:pt x="5510947" y="5575300"/>
                </a:lnTo>
                <a:lnTo>
                  <a:pt x="5527826" y="5555817"/>
                </a:lnTo>
                <a:lnTo>
                  <a:pt x="5540810" y="5540231"/>
                </a:lnTo>
                <a:lnTo>
                  <a:pt x="5551197" y="5523345"/>
                </a:lnTo>
                <a:lnTo>
                  <a:pt x="5560286" y="5505161"/>
                </a:lnTo>
                <a:lnTo>
                  <a:pt x="5571972" y="5489575"/>
                </a:lnTo>
                <a:lnTo>
                  <a:pt x="5586254" y="5477885"/>
                </a:lnTo>
                <a:lnTo>
                  <a:pt x="5597940" y="5472690"/>
                </a:lnTo>
                <a:lnTo>
                  <a:pt x="5610924" y="5470092"/>
                </a:lnTo>
                <a:lnTo>
                  <a:pt x="5622609" y="5472690"/>
                </a:lnTo>
                <a:lnTo>
                  <a:pt x="5634295" y="5476586"/>
                </a:lnTo>
                <a:lnTo>
                  <a:pt x="5642085" y="5485678"/>
                </a:lnTo>
                <a:lnTo>
                  <a:pt x="5648577" y="5496069"/>
                </a:lnTo>
                <a:lnTo>
                  <a:pt x="5652472" y="5507759"/>
                </a:lnTo>
                <a:lnTo>
                  <a:pt x="5656367" y="5523345"/>
                </a:lnTo>
                <a:lnTo>
                  <a:pt x="5656367" y="5538932"/>
                </a:lnTo>
                <a:lnTo>
                  <a:pt x="5656367" y="5864947"/>
                </a:lnTo>
                <a:lnTo>
                  <a:pt x="5657666" y="5864947"/>
                </a:lnTo>
                <a:lnTo>
                  <a:pt x="5657666" y="6575425"/>
                </a:lnTo>
                <a:lnTo>
                  <a:pt x="6700277" y="6575425"/>
                </a:lnTo>
                <a:lnTo>
                  <a:pt x="6713261" y="6575425"/>
                </a:lnTo>
                <a:lnTo>
                  <a:pt x="6727543" y="6571529"/>
                </a:lnTo>
                <a:lnTo>
                  <a:pt x="6739229" y="6570230"/>
                </a:lnTo>
                <a:lnTo>
                  <a:pt x="6748318" y="6563735"/>
                </a:lnTo>
                <a:lnTo>
                  <a:pt x="6756108" y="6558540"/>
                </a:lnTo>
                <a:lnTo>
                  <a:pt x="6762600" y="6552046"/>
                </a:lnTo>
                <a:lnTo>
                  <a:pt x="6766495" y="6544252"/>
                </a:lnTo>
                <a:lnTo>
                  <a:pt x="6767794" y="6536459"/>
                </a:lnTo>
                <a:lnTo>
                  <a:pt x="6767794" y="6528666"/>
                </a:lnTo>
                <a:lnTo>
                  <a:pt x="6766495" y="6519574"/>
                </a:lnTo>
                <a:lnTo>
                  <a:pt x="6762600" y="6511781"/>
                </a:lnTo>
                <a:lnTo>
                  <a:pt x="6756108" y="6501390"/>
                </a:lnTo>
                <a:lnTo>
                  <a:pt x="6748318" y="6493597"/>
                </a:lnTo>
                <a:lnTo>
                  <a:pt x="6739229" y="6484505"/>
                </a:lnTo>
                <a:lnTo>
                  <a:pt x="6727543" y="6476712"/>
                </a:lnTo>
                <a:lnTo>
                  <a:pt x="6715858" y="6468918"/>
                </a:lnTo>
                <a:lnTo>
                  <a:pt x="6697680" y="6458527"/>
                </a:lnTo>
                <a:lnTo>
                  <a:pt x="6682100" y="6446838"/>
                </a:lnTo>
                <a:lnTo>
                  <a:pt x="6662624" y="6429952"/>
                </a:lnTo>
                <a:lnTo>
                  <a:pt x="6653535" y="6418263"/>
                </a:lnTo>
                <a:lnTo>
                  <a:pt x="6643148" y="6406573"/>
                </a:lnTo>
                <a:lnTo>
                  <a:pt x="6634059" y="6392285"/>
                </a:lnTo>
                <a:lnTo>
                  <a:pt x="6626269" y="6377998"/>
                </a:lnTo>
                <a:lnTo>
                  <a:pt x="6621075" y="6359814"/>
                </a:lnTo>
                <a:lnTo>
                  <a:pt x="6614583" y="6342929"/>
                </a:lnTo>
                <a:lnTo>
                  <a:pt x="6610688" y="6323446"/>
                </a:lnTo>
                <a:lnTo>
                  <a:pt x="6610688" y="6301365"/>
                </a:lnTo>
                <a:lnTo>
                  <a:pt x="6613285" y="6276686"/>
                </a:lnTo>
                <a:lnTo>
                  <a:pt x="6617180" y="6253307"/>
                </a:lnTo>
                <a:lnTo>
                  <a:pt x="6624970" y="6229927"/>
                </a:lnTo>
                <a:lnTo>
                  <a:pt x="6634059" y="6207847"/>
                </a:lnTo>
                <a:lnTo>
                  <a:pt x="6645745" y="6187065"/>
                </a:lnTo>
                <a:lnTo>
                  <a:pt x="6661325" y="6167582"/>
                </a:lnTo>
                <a:lnTo>
                  <a:pt x="6678204" y="6150697"/>
                </a:lnTo>
                <a:lnTo>
                  <a:pt x="6697680" y="6132513"/>
                </a:lnTo>
                <a:lnTo>
                  <a:pt x="6719753" y="6116926"/>
                </a:lnTo>
                <a:lnTo>
                  <a:pt x="6740527" y="6103938"/>
                </a:lnTo>
                <a:lnTo>
                  <a:pt x="6766495" y="6092248"/>
                </a:lnTo>
                <a:lnTo>
                  <a:pt x="6791165" y="6080558"/>
                </a:lnTo>
                <a:lnTo>
                  <a:pt x="6819729" y="6072765"/>
                </a:lnTo>
                <a:lnTo>
                  <a:pt x="6846996" y="6066271"/>
                </a:lnTo>
                <a:lnTo>
                  <a:pt x="6878157" y="6062374"/>
                </a:lnTo>
                <a:lnTo>
                  <a:pt x="6908020" y="6062374"/>
                </a:lnTo>
                <a:lnTo>
                  <a:pt x="6939182" y="6062374"/>
                </a:lnTo>
                <a:lnTo>
                  <a:pt x="6967747" y="6066271"/>
                </a:lnTo>
                <a:lnTo>
                  <a:pt x="6996311" y="6072765"/>
                </a:lnTo>
                <a:lnTo>
                  <a:pt x="7023578" y="6080558"/>
                </a:lnTo>
                <a:lnTo>
                  <a:pt x="7049545" y="6092248"/>
                </a:lnTo>
                <a:lnTo>
                  <a:pt x="7074215" y="6103938"/>
                </a:lnTo>
                <a:lnTo>
                  <a:pt x="7097586" y="6116926"/>
                </a:lnTo>
                <a:lnTo>
                  <a:pt x="7119659" y="6132513"/>
                </a:lnTo>
                <a:lnTo>
                  <a:pt x="7139135" y="6150697"/>
                </a:lnTo>
                <a:lnTo>
                  <a:pt x="7154715" y="6167582"/>
                </a:lnTo>
                <a:lnTo>
                  <a:pt x="7170296" y="6187065"/>
                </a:lnTo>
                <a:lnTo>
                  <a:pt x="7183280" y="6207847"/>
                </a:lnTo>
                <a:lnTo>
                  <a:pt x="7192369" y="6229927"/>
                </a:lnTo>
                <a:lnTo>
                  <a:pt x="7200159" y="6253307"/>
                </a:lnTo>
                <a:lnTo>
                  <a:pt x="7204054" y="6276686"/>
                </a:lnTo>
                <a:lnTo>
                  <a:pt x="7206651" y="6301365"/>
                </a:lnTo>
                <a:lnTo>
                  <a:pt x="7204054" y="6323446"/>
                </a:lnTo>
                <a:lnTo>
                  <a:pt x="7200159" y="6342929"/>
                </a:lnTo>
                <a:lnTo>
                  <a:pt x="7196264" y="6359814"/>
                </a:lnTo>
                <a:lnTo>
                  <a:pt x="7188474" y="6377998"/>
                </a:lnTo>
                <a:lnTo>
                  <a:pt x="7180683" y="6392285"/>
                </a:lnTo>
                <a:lnTo>
                  <a:pt x="7174191" y="6406573"/>
                </a:lnTo>
                <a:lnTo>
                  <a:pt x="7163804" y="6418263"/>
                </a:lnTo>
                <a:lnTo>
                  <a:pt x="7154715" y="6429952"/>
                </a:lnTo>
                <a:lnTo>
                  <a:pt x="7135240" y="6446838"/>
                </a:lnTo>
                <a:lnTo>
                  <a:pt x="7117062" y="6458527"/>
                </a:lnTo>
                <a:lnTo>
                  <a:pt x="7101481" y="6468918"/>
                </a:lnTo>
                <a:lnTo>
                  <a:pt x="7088497" y="6476712"/>
                </a:lnTo>
                <a:lnTo>
                  <a:pt x="7076812" y="6484505"/>
                </a:lnTo>
                <a:lnTo>
                  <a:pt x="7066425" y="6493597"/>
                </a:lnTo>
                <a:lnTo>
                  <a:pt x="7058634" y="6501390"/>
                </a:lnTo>
                <a:lnTo>
                  <a:pt x="7053441" y="6511781"/>
                </a:lnTo>
                <a:lnTo>
                  <a:pt x="7049545" y="6519574"/>
                </a:lnTo>
                <a:lnTo>
                  <a:pt x="7049545" y="6528666"/>
                </a:lnTo>
                <a:lnTo>
                  <a:pt x="7049545" y="6536459"/>
                </a:lnTo>
                <a:lnTo>
                  <a:pt x="7050844" y="6544252"/>
                </a:lnTo>
                <a:lnTo>
                  <a:pt x="7054739" y="6552046"/>
                </a:lnTo>
                <a:lnTo>
                  <a:pt x="7061231" y="6558540"/>
                </a:lnTo>
                <a:lnTo>
                  <a:pt x="7069021" y="6563735"/>
                </a:lnTo>
                <a:lnTo>
                  <a:pt x="7076812" y="6570230"/>
                </a:lnTo>
                <a:lnTo>
                  <a:pt x="7088497" y="6571529"/>
                </a:lnTo>
                <a:lnTo>
                  <a:pt x="7101481" y="6575425"/>
                </a:lnTo>
                <a:lnTo>
                  <a:pt x="7117062" y="6575425"/>
                </a:lnTo>
                <a:lnTo>
                  <a:pt x="8227190" y="6575425"/>
                </a:lnTo>
                <a:lnTo>
                  <a:pt x="8227190" y="5985741"/>
                </a:lnTo>
                <a:lnTo>
                  <a:pt x="8229787" y="5985741"/>
                </a:lnTo>
                <a:lnTo>
                  <a:pt x="8229787" y="5462299"/>
                </a:lnTo>
                <a:lnTo>
                  <a:pt x="8231085" y="5446713"/>
                </a:lnTo>
                <a:lnTo>
                  <a:pt x="8233682" y="5433724"/>
                </a:lnTo>
                <a:lnTo>
                  <a:pt x="8237577" y="5420735"/>
                </a:lnTo>
                <a:lnTo>
                  <a:pt x="8242771" y="5410344"/>
                </a:lnTo>
                <a:lnTo>
                  <a:pt x="8253158" y="5402551"/>
                </a:lnTo>
                <a:lnTo>
                  <a:pt x="8264843" y="5397356"/>
                </a:lnTo>
                <a:lnTo>
                  <a:pt x="8276529" y="5394758"/>
                </a:lnTo>
                <a:lnTo>
                  <a:pt x="8286916" y="5397356"/>
                </a:lnTo>
                <a:lnTo>
                  <a:pt x="8301198" y="5405149"/>
                </a:lnTo>
                <a:lnTo>
                  <a:pt x="8312884" y="5414241"/>
                </a:lnTo>
                <a:lnTo>
                  <a:pt x="8324570" y="5429827"/>
                </a:lnTo>
                <a:lnTo>
                  <a:pt x="8336255" y="5446713"/>
                </a:lnTo>
                <a:lnTo>
                  <a:pt x="8345344" y="5464897"/>
                </a:lnTo>
                <a:lnTo>
                  <a:pt x="8357029" y="5480483"/>
                </a:lnTo>
                <a:lnTo>
                  <a:pt x="8375207" y="5499966"/>
                </a:lnTo>
                <a:lnTo>
                  <a:pt x="8386892" y="5509058"/>
                </a:lnTo>
                <a:lnTo>
                  <a:pt x="8398578" y="5519449"/>
                </a:lnTo>
                <a:lnTo>
                  <a:pt x="8414159" y="5528541"/>
                </a:lnTo>
                <a:lnTo>
                  <a:pt x="8427142" y="5536334"/>
                </a:lnTo>
                <a:lnTo>
                  <a:pt x="8445320" y="5542828"/>
                </a:lnTo>
                <a:lnTo>
                  <a:pt x="8462199" y="5548024"/>
                </a:lnTo>
                <a:lnTo>
                  <a:pt x="8481675" y="5551920"/>
                </a:lnTo>
                <a:lnTo>
                  <a:pt x="8502450" y="5551920"/>
                </a:lnTo>
                <a:lnTo>
                  <a:pt x="8528418" y="5550622"/>
                </a:lnTo>
                <a:lnTo>
                  <a:pt x="8551788" y="5546725"/>
                </a:lnTo>
                <a:lnTo>
                  <a:pt x="8575160" y="5538932"/>
                </a:lnTo>
                <a:lnTo>
                  <a:pt x="8595934" y="5528541"/>
                </a:lnTo>
                <a:lnTo>
                  <a:pt x="8618007" y="5516851"/>
                </a:lnTo>
                <a:lnTo>
                  <a:pt x="8637483" y="5501265"/>
                </a:lnTo>
                <a:lnTo>
                  <a:pt x="8655660" y="5484380"/>
                </a:lnTo>
                <a:lnTo>
                  <a:pt x="8673838" y="5464897"/>
                </a:lnTo>
                <a:lnTo>
                  <a:pt x="8686822" y="5442816"/>
                </a:lnTo>
                <a:lnTo>
                  <a:pt x="8702402" y="5422034"/>
                </a:lnTo>
                <a:lnTo>
                  <a:pt x="8714088" y="5397356"/>
                </a:lnTo>
                <a:lnTo>
                  <a:pt x="8724475" y="5370080"/>
                </a:lnTo>
                <a:lnTo>
                  <a:pt x="8732266" y="5342803"/>
                </a:lnTo>
                <a:lnTo>
                  <a:pt x="8737459" y="5315527"/>
                </a:lnTo>
                <a:lnTo>
                  <a:pt x="8741354" y="5284355"/>
                </a:lnTo>
                <a:lnTo>
                  <a:pt x="8743951" y="5254481"/>
                </a:lnTo>
                <a:lnTo>
                  <a:pt x="8741354" y="5224607"/>
                </a:lnTo>
                <a:lnTo>
                  <a:pt x="8737459" y="5194733"/>
                </a:lnTo>
                <a:lnTo>
                  <a:pt x="8732266" y="5166158"/>
                </a:lnTo>
                <a:lnTo>
                  <a:pt x="8724475" y="5138882"/>
                </a:lnTo>
                <a:lnTo>
                  <a:pt x="8714088" y="5112904"/>
                </a:lnTo>
                <a:lnTo>
                  <a:pt x="8702402" y="5088226"/>
                </a:lnTo>
                <a:lnTo>
                  <a:pt x="8686822" y="5064847"/>
                </a:lnTo>
                <a:lnTo>
                  <a:pt x="8673838" y="5044065"/>
                </a:lnTo>
                <a:lnTo>
                  <a:pt x="8655660" y="5024582"/>
                </a:lnTo>
                <a:lnTo>
                  <a:pt x="8637483" y="5006398"/>
                </a:lnTo>
                <a:lnTo>
                  <a:pt x="8618007" y="4993409"/>
                </a:lnTo>
                <a:lnTo>
                  <a:pt x="8595934" y="4979122"/>
                </a:lnTo>
                <a:lnTo>
                  <a:pt x="8575160" y="4970029"/>
                </a:lnTo>
                <a:lnTo>
                  <a:pt x="8551788" y="4962236"/>
                </a:lnTo>
                <a:lnTo>
                  <a:pt x="8528418" y="4958340"/>
                </a:lnTo>
                <a:lnTo>
                  <a:pt x="8502450" y="4955742"/>
                </a:lnTo>
                <a:lnTo>
                  <a:pt x="8481675" y="4958340"/>
                </a:lnTo>
                <a:lnTo>
                  <a:pt x="8462199" y="4962236"/>
                </a:lnTo>
                <a:lnTo>
                  <a:pt x="8445320" y="4966133"/>
                </a:lnTo>
                <a:lnTo>
                  <a:pt x="8427142" y="4973926"/>
                </a:lnTo>
                <a:lnTo>
                  <a:pt x="8414159" y="4981719"/>
                </a:lnTo>
                <a:lnTo>
                  <a:pt x="8398578" y="4989512"/>
                </a:lnTo>
                <a:lnTo>
                  <a:pt x="8386892" y="4998605"/>
                </a:lnTo>
                <a:lnTo>
                  <a:pt x="8375207" y="5008995"/>
                </a:lnTo>
                <a:lnTo>
                  <a:pt x="8357029" y="5028478"/>
                </a:lnTo>
                <a:lnTo>
                  <a:pt x="8345344" y="5045364"/>
                </a:lnTo>
                <a:lnTo>
                  <a:pt x="8336255" y="5060950"/>
                </a:lnTo>
                <a:lnTo>
                  <a:pt x="8324570" y="5080433"/>
                </a:lnTo>
                <a:lnTo>
                  <a:pt x="8312884" y="5093422"/>
                </a:lnTo>
                <a:lnTo>
                  <a:pt x="8301198" y="5105111"/>
                </a:lnTo>
                <a:lnTo>
                  <a:pt x="8286916" y="5111606"/>
                </a:lnTo>
                <a:lnTo>
                  <a:pt x="8276529" y="5112904"/>
                </a:lnTo>
                <a:lnTo>
                  <a:pt x="8264843" y="5112904"/>
                </a:lnTo>
                <a:lnTo>
                  <a:pt x="8253158" y="5107709"/>
                </a:lnTo>
                <a:lnTo>
                  <a:pt x="8242771" y="5097318"/>
                </a:lnTo>
                <a:lnTo>
                  <a:pt x="8237577" y="5088226"/>
                </a:lnTo>
                <a:lnTo>
                  <a:pt x="8233682" y="5076536"/>
                </a:lnTo>
                <a:lnTo>
                  <a:pt x="8231085" y="5060950"/>
                </a:lnTo>
                <a:lnTo>
                  <a:pt x="8229787" y="5045364"/>
                </a:lnTo>
                <a:lnTo>
                  <a:pt x="8229787" y="4719349"/>
                </a:lnTo>
                <a:lnTo>
                  <a:pt x="8227190" y="4719349"/>
                </a:lnTo>
                <a:lnTo>
                  <a:pt x="8227190" y="4008870"/>
                </a:lnTo>
                <a:lnTo>
                  <a:pt x="7187175" y="4008870"/>
                </a:lnTo>
                <a:lnTo>
                  <a:pt x="7171595" y="4010169"/>
                </a:lnTo>
                <a:lnTo>
                  <a:pt x="7158611" y="4012767"/>
                </a:lnTo>
                <a:lnTo>
                  <a:pt x="7146925" y="4016663"/>
                </a:lnTo>
                <a:lnTo>
                  <a:pt x="7139135" y="4020560"/>
                </a:lnTo>
                <a:lnTo>
                  <a:pt x="7131344" y="4025755"/>
                </a:lnTo>
                <a:lnTo>
                  <a:pt x="7124852" y="4032250"/>
                </a:lnTo>
                <a:lnTo>
                  <a:pt x="7120957" y="4040043"/>
                </a:lnTo>
                <a:lnTo>
                  <a:pt x="7119659" y="4047836"/>
                </a:lnTo>
                <a:lnTo>
                  <a:pt x="7119659" y="4056928"/>
                </a:lnTo>
                <a:lnTo>
                  <a:pt x="7120957" y="4064721"/>
                </a:lnTo>
                <a:lnTo>
                  <a:pt x="7123554" y="4075112"/>
                </a:lnTo>
                <a:lnTo>
                  <a:pt x="7128748" y="4082905"/>
                </a:lnTo>
                <a:lnTo>
                  <a:pt x="7136538" y="4091997"/>
                </a:lnTo>
                <a:lnTo>
                  <a:pt x="7146925" y="4099791"/>
                </a:lnTo>
                <a:lnTo>
                  <a:pt x="7158611" y="4107584"/>
                </a:lnTo>
                <a:lnTo>
                  <a:pt x="7171595" y="4115377"/>
                </a:lnTo>
                <a:lnTo>
                  <a:pt x="7187175" y="4124469"/>
                </a:lnTo>
                <a:lnTo>
                  <a:pt x="7204054" y="4136159"/>
                </a:lnTo>
                <a:lnTo>
                  <a:pt x="7223530" y="4154343"/>
                </a:lnTo>
                <a:lnTo>
                  <a:pt x="7233918" y="4166033"/>
                </a:lnTo>
                <a:lnTo>
                  <a:pt x="7243006" y="4177722"/>
                </a:lnTo>
                <a:lnTo>
                  <a:pt x="7250797" y="4190711"/>
                </a:lnTo>
                <a:lnTo>
                  <a:pt x="7258587" y="4206298"/>
                </a:lnTo>
                <a:lnTo>
                  <a:pt x="7266377" y="4224482"/>
                </a:lnTo>
                <a:lnTo>
                  <a:pt x="7270273" y="4241367"/>
                </a:lnTo>
                <a:lnTo>
                  <a:pt x="7274168" y="4260850"/>
                </a:lnTo>
                <a:lnTo>
                  <a:pt x="7276765" y="4282931"/>
                </a:lnTo>
                <a:lnTo>
                  <a:pt x="7274168" y="4307609"/>
                </a:lnTo>
                <a:lnTo>
                  <a:pt x="7270273" y="4330988"/>
                </a:lnTo>
                <a:lnTo>
                  <a:pt x="7262482" y="4354368"/>
                </a:lnTo>
                <a:lnTo>
                  <a:pt x="7253393" y="4375150"/>
                </a:lnTo>
                <a:lnTo>
                  <a:pt x="7239111" y="4397231"/>
                </a:lnTo>
                <a:lnTo>
                  <a:pt x="7226127" y="4416713"/>
                </a:lnTo>
                <a:lnTo>
                  <a:pt x="7207950" y="4436196"/>
                </a:lnTo>
                <a:lnTo>
                  <a:pt x="7188474" y="4451783"/>
                </a:lnTo>
                <a:lnTo>
                  <a:pt x="7167699" y="4467369"/>
                </a:lnTo>
                <a:lnTo>
                  <a:pt x="7144328" y="4480358"/>
                </a:lnTo>
                <a:lnTo>
                  <a:pt x="7119659" y="4494645"/>
                </a:lnTo>
                <a:lnTo>
                  <a:pt x="7093691" y="4503737"/>
                </a:lnTo>
                <a:lnTo>
                  <a:pt x="7066425" y="4511531"/>
                </a:lnTo>
                <a:lnTo>
                  <a:pt x="7037860" y="4516726"/>
                </a:lnTo>
                <a:lnTo>
                  <a:pt x="7007997" y="4520623"/>
                </a:lnTo>
                <a:lnTo>
                  <a:pt x="6978134" y="4523220"/>
                </a:lnTo>
                <a:lnTo>
                  <a:pt x="6948271" y="4520623"/>
                </a:lnTo>
                <a:lnTo>
                  <a:pt x="6917109" y="4516726"/>
                </a:lnTo>
                <a:lnTo>
                  <a:pt x="6889843" y="4511531"/>
                </a:lnTo>
                <a:lnTo>
                  <a:pt x="6862577" y="4503737"/>
                </a:lnTo>
                <a:lnTo>
                  <a:pt x="6835310" y="4494645"/>
                </a:lnTo>
                <a:lnTo>
                  <a:pt x="6810641" y="4480358"/>
                </a:lnTo>
                <a:lnTo>
                  <a:pt x="6789866" y="4467369"/>
                </a:lnTo>
                <a:lnTo>
                  <a:pt x="6767794" y="4451783"/>
                </a:lnTo>
                <a:lnTo>
                  <a:pt x="6748318" y="4436196"/>
                </a:lnTo>
                <a:lnTo>
                  <a:pt x="6731439" y="4416713"/>
                </a:lnTo>
                <a:lnTo>
                  <a:pt x="6715858" y="4397231"/>
                </a:lnTo>
                <a:lnTo>
                  <a:pt x="6704172" y="4375150"/>
                </a:lnTo>
                <a:lnTo>
                  <a:pt x="6693785" y="4354368"/>
                </a:lnTo>
                <a:lnTo>
                  <a:pt x="6685995" y="4330988"/>
                </a:lnTo>
                <a:lnTo>
                  <a:pt x="6682100" y="4307609"/>
                </a:lnTo>
                <a:lnTo>
                  <a:pt x="6680801" y="4282931"/>
                </a:lnTo>
                <a:lnTo>
                  <a:pt x="6680801" y="4260850"/>
                </a:lnTo>
                <a:lnTo>
                  <a:pt x="6684696" y="4241367"/>
                </a:lnTo>
                <a:lnTo>
                  <a:pt x="6689890" y="4224482"/>
                </a:lnTo>
                <a:lnTo>
                  <a:pt x="6696382" y="4206298"/>
                </a:lnTo>
                <a:lnTo>
                  <a:pt x="6704172" y="4190711"/>
                </a:lnTo>
                <a:lnTo>
                  <a:pt x="6713261" y="4177722"/>
                </a:lnTo>
                <a:lnTo>
                  <a:pt x="6723648" y="4166033"/>
                </a:lnTo>
                <a:lnTo>
                  <a:pt x="6732737" y="4154343"/>
                </a:lnTo>
                <a:lnTo>
                  <a:pt x="6752213" y="4136159"/>
                </a:lnTo>
                <a:lnTo>
                  <a:pt x="6767794" y="4124469"/>
                </a:lnTo>
                <a:lnTo>
                  <a:pt x="6785971" y="4115377"/>
                </a:lnTo>
                <a:lnTo>
                  <a:pt x="6798955" y="4107584"/>
                </a:lnTo>
                <a:lnTo>
                  <a:pt x="6809342" y="4099791"/>
                </a:lnTo>
                <a:lnTo>
                  <a:pt x="6818431" y="4091997"/>
                </a:lnTo>
                <a:lnTo>
                  <a:pt x="6826221" y="4082905"/>
                </a:lnTo>
                <a:lnTo>
                  <a:pt x="6831415" y="4075112"/>
                </a:lnTo>
                <a:lnTo>
                  <a:pt x="6835310" y="4064721"/>
                </a:lnTo>
                <a:lnTo>
                  <a:pt x="6837907" y="4056928"/>
                </a:lnTo>
                <a:lnTo>
                  <a:pt x="6837907" y="4047836"/>
                </a:lnTo>
                <a:lnTo>
                  <a:pt x="6835310" y="4040043"/>
                </a:lnTo>
                <a:lnTo>
                  <a:pt x="6831415" y="4032250"/>
                </a:lnTo>
                <a:lnTo>
                  <a:pt x="6826221" y="4025755"/>
                </a:lnTo>
                <a:lnTo>
                  <a:pt x="6818431" y="4020560"/>
                </a:lnTo>
                <a:lnTo>
                  <a:pt x="6809342" y="4016663"/>
                </a:lnTo>
                <a:lnTo>
                  <a:pt x="6797657" y="4012767"/>
                </a:lnTo>
                <a:lnTo>
                  <a:pt x="6783374" y="4010169"/>
                </a:lnTo>
                <a:lnTo>
                  <a:pt x="6770390" y="4008870"/>
                </a:lnTo>
                <a:close/>
                <a:moveTo>
                  <a:pt x="0" y="0"/>
                </a:moveTo>
                <a:lnTo>
                  <a:pt x="9144000" y="0"/>
                </a:lnTo>
                <a:lnTo>
                  <a:pt x="9144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5124" name="Freeform 44"/>
          <p:cNvSpPr>
            <a:spLocks noEditPoints="1"/>
          </p:cNvSpPr>
          <p:nvPr/>
        </p:nvSpPr>
        <p:spPr bwMode="auto">
          <a:xfrm>
            <a:off x="6826250" y="627063"/>
            <a:ext cx="1012825" cy="1601787"/>
          </a:xfrm>
          <a:custGeom>
            <a:avLst/>
            <a:gdLst>
              <a:gd name="T0" fmla="*/ 0 w 638"/>
              <a:gd name="T1" fmla="*/ 0 h 1009"/>
              <a:gd name="T2" fmla="*/ 0 w 638"/>
              <a:gd name="T3" fmla="*/ 2147483646 h 1009"/>
              <a:gd name="T4" fmla="*/ 2147483646 w 638"/>
              <a:gd name="T5" fmla="*/ 2147483646 h 1009"/>
              <a:gd name="T6" fmla="*/ 2147483646 w 638"/>
              <a:gd name="T7" fmla="*/ 0 h 1009"/>
              <a:gd name="T8" fmla="*/ 0 w 638"/>
              <a:gd name="T9" fmla="*/ 0 h 1009"/>
              <a:gd name="T10" fmla="*/ 2147483646 w 638"/>
              <a:gd name="T11" fmla="*/ 2147483646 h 1009"/>
              <a:gd name="T12" fmla="*/ 2147483646 w 638"/>
              <a:gd name="T13" fmla="*/ 2147483646 h 1009"/>
              <a:gd name="T14" fmla="*/ 2147483646 w 638"/>
              <a:gd name="T15" fmla="*/ 2147483646 h 1009"/>
              <a:gd name="T16" fmla="*/ 2147483646 w 638"/>
              <a:gd name="T17" fmla="*/ 2147483646 h 1009"/>
              <a:gd name="T18" fmla="*/ 2147483646 w 638"/>
              <a:gd name="T19" fmla="*/ 2147483646 h 1009"/>
              <a:gd name="T20" fmla="*/ 2147483646 w 638"/>
              <a:gd name="T21" fmla="*/ 2147483646 h 1009"/>
              <a:gd name="T22" fmla="*/ 2147483646 w 638"/>
              <a:gd name="T23" fmla="*/ 2147483646 h 1009"/>
              <a:gd name="T24" fmla="*/ 2147483646 w 638"/>
              <a:gd name="T25" fmla="*/ 2147483646 h 1009"/>
              <a:gd name="T26" fmla="*/ 2147483646 w 638"/>
              <a:gd name="T27" fmla="*/ 2147483646 h 1009"/>
              <a:gd name="T28" fmla="*/ 2147483646 w 638"/>
              <a:gd name="T29" fmla="*/ 2147483646 h 1009"/>
              <a:gd name="T30" fmla="*/ 2147483646 w 638"/>
              <a:gd name="T31" fmla="*/ 2147483646 h 1009"/>
              <a:gd name="T32" fmla="*/ 2147483646 w 638"/>
              <a:gd name="T33" fmla="*/ 2147483646 h 1009"/>
              <a:gd name="T34" fmla="*/ 2147483646 w 638"/>
              <a:gd name="T35" fmla="*/ 2147483646 h 1009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638" h="1009">
                <a:moveTo>
                  <a:pt x="0" y="0"/>
                </a:moveTo>
                <a:lnTo>
                  <a:pt x="0" y="1009"/>
                </a:lnTo>
                <a:lnTo>
                  <a:pt x="638" y="1009"/>
                </a:lnTo>
                <a:lnTo>
                  <a:pt x="638" y="0"/>
                </a:lnTo>
                <a:lnTo>
                  <a:pt x="0" y="0"/>
                </a:lnTo>
                <a:close/>
                <a:moveTo>
                  <a:pt x="581" y="261"/>
                </a:moveTo>
                <a:lnTo>
                  <a:pt x="264" y="261"/>
                </a:lnTo>
                <a:lnTo>
                  <a:pt x="264" y="378"/>
                </a:lnTo>
                <a:lnTo>
                  <a:pt x="557" y="378"/>
                </a:lnTo>
                <a:lnTo>
                  <a:pt x="557" y="510"/>
                </a:lnTo>
                <a:lnTo>
                  <a:pt x="264" y="510"/>
                </a:lnTo>
                <a:lnTo>
                  <a:pt x="264" y="679"/>
                </a:lnTo>
                <a:lnTo>
                  <a:pt x="581" y="679"/>
                </a:lnTo>
                <a:lnTo>
                  <a:pt x="581" y="810"/>
                </a:lnTo>
                <a:lnTo>
                  <a:pt x="88" y="810"/>
                </a:lnTo>
                <a:lnTo>
                  <a:pt x="88" y="130"/>
                </a:lnTo>
                <a:lnTo>
                  <a:pt x="581" y="130"/>
                </a:lnTo>
                <a:lnTo>
                  <a:pt x="581" y="261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25" name="Freeform 65"/>
          <p:cNvSpPr>
            <a:spLocks noEditPoints="1"/>
          </p:cNvSpPr>
          <p:nvPr/>
        </p:nvSpPr>
        <p:spPr bwMode="auto">
          <a:xfrm>
            <a:off x="5708650" y="627063"/>
            <a:ext cx="963613" cy="1601787"/>
          </a:xfrm>
          <a:custGeom>
            <a:avLst/>
            <a:gdLst>
              <a:gd name="T0" fmla="*/ 0 w 607"/>
              <a:gd name="T1" fmla="*/ 0 h 1009"/>
              <a:gd name="T2" fmla="*/ 0 w 607"/>
              <a:gd name="T3" fmla="*/ 2147483646 h 1009"/>
              <a:gd name="T4" fmla="*/ 2147483646 w 607"/>
              <a:gd name="T5" fmla="*/ 2147483646 h 1009"/>
              <a:gd name="T6" fmla="*/ 2147483646 w 607"/>
              <a:gd name="T7" fmla="*/ 0 h 1009"/>
              <a:gd name="T8" fmla="*/ 0 w 607"/>
              <a:gd name="T9" fmla="*/ 0 h 1009"/>
              <a:gd name="T10" fmla="*/ 2147483646 w 607"/>
              <a:gd name="T11" fmla="*/ 2147483646 h 1009"/>
              <a:gd name="T12" fmla="*/ 2147483646 w 607"/>
              <a:gd name="T13" fmla="*/ 2147483646 h 1009"/>
              <a:gd name="T14" fmla="*/ 2147483646 w 607"/>
              <a:gd name="T15" fmla="*/ 2147483646 h 1009"/>
              <a:gd name="T16" fmla="*/ 2147483646 w 607"/>
              <a:gd name="T17" fmla="*/ 2147483646 h 1009"/>
              <a:gd name="T18" fmla="*/ 2147483646 w 607"/>
              <a:gd name="T19" fmla="*/ 2147483646 h 1009"/>
              <a:gd name="T20" fmla="*/ 2147483646 w 607"/>
              <a:gd name="T21" fmla="*/ 2147483646 h 1009"/>
              <a:gd name="T22" fmla="*/ 2147483646 w 607"/>
              <a:gd name="T23" fmla="*/ 2147483646 h 1009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607" h="1009">
                <a:moveTo>
                  <a:pt x="0" y="0"/>
                </a:moveTo>
                <a:lnTo>
                  <a:pt x="0" y="1009"/>
                </a:lnTo>
                <a:lnTo>
                  <a:pt x="607" y="1009"/>
                </a:lnTo>
                <a:lnTo>
                  <a:pt x="607" y="0"/>
                </a:lnTo>
                <a:lnTo>
                  <a:pt x="0" y="0"/>
                </a:lnTo>
                <a:close/>
                <a:moveTo>
                  <a:pt x="580" y="810"/>
                </a:moveTo>
                <a:lnTo>
                  <a:pt x="88" y="810"/>
                </a:lnTo>
                <a:lnTo>
                  <a:pt x="88" y="130"/>
                </a:lnTo>
                <a:lnTo>
                  <a:pt x="264" y="130"/>
                </a:lnTo>
                <a:lnTo>
                  <a:pt x="264" y="679"/>
                </a:lnTo>
                <a:lnTo>
                  <a:pt x="580" y="679"/>
                </a:lnTo>
                <a:lnTo>
                  <a:pt x="580" y="81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26" name="Freeform 77"/>
          <p:cNvSpPr>
            <a:spLocks noEditPoints="1"/>
          </p:cNvSpPr>
          <p:nvPr/>
        </p:nvSpPr>
        <p:spPr bwMode="auto">
          <a:xfrm>
            <a:off x="704850" y="627063"/>
            <a:ext cx="1101725" cy="1600200"/>
          </a:xfrm>
          <a:custGeom>
            <a:avLst/>
            <a:gdLst>
              <a:gd name="T0" fmla="*/ 2147483646 w 694"/>
              <a:gd name="T1" fmla="*/ 2147483646 h 1008"/>
              <a:gd name="T2" fmla="*/ 2147483646 w 694"/>
              <a:gd name="T3" fmla="*/ 2147483646 h 1008"/>
              <a:gd name="T4" fmla="*/ 2147483646 w 694"/>
              <a:gd name="T5" fmla="*/ 2147483646 h 1008"/>
              <a:gd name="T6" fmla="*/ 2147483646 w 694"/>
              <a:gd name="T7" fmla="*/ 2147483646 h 1008"/>
              <a:gd name="T8" fmla="*/ 2147483646 w 694"/>
              <a:gd name="T9" fmla="*/ 2147483646 h 1008"/>
              <a:gd name="T10" fmla="*/ 2147483646 w 694"/>
              <a:gd name="T11" fmla="*/ 2147483646 h 1008"/>
              <a:gd name="T12" fmla="*/ 2147483646 w 694"/>
              <a:gd name="T13" fmla="*/ 2147483646 h 1008"/>
              <a:gd name="T14" fmla="*/ 2147483646 w 694"/>
              <a:gd name="T15" fmla="*/ 2147483646 h 1008"/>
              <a:gd name="T16" fmla="*/ 2147483646 w 694"/>
              <a:gd name="T17" fmla="*/ 2147483646 h 1008"/>
              <a:gd name="T18" fmla="*/ 2147483646 w 694"/>
              <a:gd name="T19" fmla="*/ 2147483646 h 1008"/>
              <a:gd name="T20" fmla="*/ 2147483646 w 694"/>
              <a:gd name="T21" fmla="*/ 2147483646 h 1008"/>
              <a:gd name="T22" fmla="*/ 2147483646 w 694"/>
              <a:gd name="T23" fmla="*/ 2147483646 h 1008"/>
              <a:gd name="T24" fmla="*/ 2147483646 w 694"/>
              <a:gd name="T25" fmla="*/ 2147483646 h 1008"/>
              <a:gd name="T26" fmla="*/ 2147483646 w 694"/>
              <a:gd name="T27" fmla="*/ 2147483646 h 1008"/>
              <a:gd name="T28" fmla="*/ 2147483646 w 694"/>
              <a:gd name="T29" fmla="*/ 2147483646 h 1008"/>
              <a:gd name="T30" fmla="*/ 2147483646 w 694"/>
              <a:gd name="T31" fmla="*/ 2147483646 h 1008"/>
              <a:gd name="T32" fmla="*/ 2147483646 w 694"/>
              <a:gd name="T33" fmla="*/ 2147483646 h 1008"/>
              <a:gd name="T34" fmla="*/ 2147483646 w 694"/>
              <a:gd name="T35" fmla="*/ 2147483646 h 1008"/>
              <a:gd name="T36" fmla="*/ 2147483646 w 694"/>
              <a:gd name="T37" fmla="*/ 2147483646 h 1008"/>
              <a:gd name="T38" fmla="*/ 2147483646 w 694"/>
              <a:gd name="T39" fmla="*/ 2147483646 h 1008"/>
              <a:gd name="T40" fmla="*/ 0 w 694"/>
              <a:gd name="T41" fmla="*/ 0 h 1008"/>
              <a:gd name="T42" fmla="*/ 2147483646 w 694"/>
              <a:gd name="T43" fmla="*/ 2147483646 h 1008"/>
              <a:gd name="T44" fmla="*/ 0 w 694"/>
              <a:gd name="T45" fmla="*/ 0 h 1008"/>
              <a:gd name="T46" fmla="*/ 2147483646 w 694"/>
              <a:gd name="T47" fmla="*/ 2147483646 h 1008"/>
              <a:gd name="T48" fmla="*/ 2147483646 w 694"/>
              <a:gd name="T49" fmla="*/ 2147483646 h 1008"/>
              <a:gd name="T50" fmla="*/ 2147483646 w 694"/>
              <a:gd name="T51" fmla="*/ 2147483646 h 1008"/>
              <a:gd name="T52" fmla="*/ 2147483646 w 694"/>
              <a:gd name="T53" fmla="*/ 2147483646 h 1008"/>
              <a:gd name="T54" fmla="*/ 2147483646 w 694"/>
              <a:gd name="T55" fmla="*/ 2147483646 h 1008"/>
              <a:gd name="T56" fmla="*/ 2147483646 w 694"/>
              <a:gd name="T57" fmla="*/ 2147483646 h 1008"/>
              <a:gd name="T58" fmla="*/ 2147483646 w 694"/>
              <a:gd name="T59" fmla="*/ 2147483646 h 1008"/>
              <a:gd name="T60" fmla="*/ 2147483646 w 694"/>
              <a:gd name="T61" fmla="*/ 2147483646 h 1008"/>
              <a:gd name="T62" fmla="*/ 2147483646 w 694"/>
              <a:gd name="T63" fmla="*/ 2147483646 h 1008"/>
              <a:gd name="T64" fmla="*/ 2147483646 w 694"/>
              <a:gd name="T65" fmla="*/ 2147483646 h 1008"/>
              <a:gd name="T66" fmla="*/ 2147483646 w 694"/>
              <a:gd name="T67" fmla="*/ 2147483646 h 1008"/>
              <a:gd name="T68" fmla="*/ 2147483646 w 694"/>
              <a:gd name="T69" fmla="*/ 2147483646 h 1008"/>
              <a:gd name="T70" fmla="*/ 2147483646 w 694"/>
              <a:gd name="T71" fmla="*/ 2147483646 h 1008"/>
              <a:gd name="T72" fmla="*/ 2147483646 w 694"/>
              <a:gd name="T73" fmla="*/ 2147483646 h 1008"/>
              <a:gd name="T74" fmla="*/ 2147483646 w 694"/>
              <a:gd name="T75" fmla="*/ 2147483646 h 1008"/>
              <a:gd name="T76" fmla="*/ 2147483646 w 694"/>
              <a:gd name="T77" fmla="*/ 2147483646 h 1008"/>
              <a:gd name="T78" fmla="*/ 2147483646 w 694"/>
              <a:gd name="T79" fmla="*/ 2147483646 h 1008"/>
              <a:gd name="T80" fmla="*/ 2147483646 w 694"/>
              <a:gd name="T81" fmla="*/ 2147483646 h 1008"/>
              <a:gd name="T82" fmla="*/ 2147483646 w 694"/>
              <a:gd name="T83" fmla="*/ 2147483646 h 1008"/>
              <a:gd name="T84" fmla="*/ 2147483646 w 694"/>
              <a:gd name="T85" fmla="*/ 2147483646 h 1008"/>
              <a:gd name="T86" fmla="*/ 2147483646 w 694"/>
              <a:gd name="T87" fmla="*/ 2147483646 h 1008"/>
              <a:gd name="T88" fmla="*/ 2147483646 w 694"/>
              <a:gd name="T89" fmla="*/ 2147483646 h 1008"/>
              <a:gd name="T90" fmla="*/ 2147483646 w 694"/>
              <a:gd name="T91" fmla="*/ 2147483646 h 1008"/>
              <a:gd name="T92" fmla="*/ 2147483646 w 694"/>
              <a:gd name="T93" fmla="*/ 2147483646 h 1008"/>
              <a:gd name="T94" fmla="*/ 2147483646 w 694"/>
              <a:gd name="T95" fmla="*/ 2147483646 h 1008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694" h="1008">
                <a:moveTo>
                  <a:pt x="416" y="271"/>
                </a:moveTo>
                <a:lnTo>
                  <a:pt x="416" y="271"/>
                </a:lnTo>
                <a:lnTo>
                  <a:pt x="403" y="268"/>
                </a:lnTo>
                <a:lnTo>
                  <a:pt x="389" y="264"/>
                </a:lnTo>
                <a:lnTo>
                  <a:pt x="376" y="261"/>
                </a:lnTo>
                <a:lnTo>
                  <a:pt x="363" y="260"/>
                </a:lnTo>
                <a:lnTo>
                  <a:pt x="294" y="258"/>
                </a:lnTo>
                <a:lnTo>
                  <a:pt x="264" y="258"/>
                </a:lnTo>
                <a:lnTo>
                  <a:pt x="264" y="460"/>
                </a:lnTo>
                <a:lnTo>
                  <a:pt x="313" y="460"/>
                </a:lnTo>
                <a:lnTo>
                  <a:pt x="355" y="459"/>
                </a:lnTo>
                <a:lnTo>
                  <a:pt x="372" y="457"/>
                </a:lnTo>
                <a:lnTo>
                  <a:pt x="387" y="455"/>
                </a:lnTo>
                <a:lnTo>
                  <a:pt x="402" y="452"/>
                </a:lnTo>
                <a:lnTo>
                  <a:pt x="413" y="447"/>
                </a:lnTo>
                <a:lnTo>
                  <a:pt x="425" y="440"/>
                </a:lnTo>
                <a:lnTo>
                  <a:pt x="435" y="433"/>
                </a:lnTo>
                <a:lnTo>
                  <a:pt x="443" y="426"/>
                </a:lnTo>
                <a:lnTo>
                  <a:pt x="450" y="417"/>
                </a:lnTo>
                <a:lnTo>
                  <a:pt x="456" y="408"/>
                </a:lnTo>
                <a:lnTo>
                  <a:pt x="460" y="399"/>
                </a:lnTo>
                <a:lnTo>
                  <a:pt x="464" y="388"/>
                </a:lnTo>
                <a:lnTo>
                  <a:pt x="465" y="377"/>
                </a:lnTo>
                <a:lnTo>
                  <a:pt x="467" y="364"/>
                </a:lnTo>
                <a:lnTo>
                  <a:pt x="468" y="349"/>
                </a:lnTo>
                <a:lnTo>
                  <a:pt x="467" y="336"/>
                </a:lnTo>
                <a:lnTo>
                  <a:pt x="464" y="323"/>
                </a:lnTo>
                <a:lnTo>
                  <a:pt x="459" y="312"/>
                </a:lnTo>
                <a:lnTo>
                  <a:pt x="452" y="300"/>
                </a:lnTo>
                <a:lnTo>
                  <a:pt x="444" y="291"/>
                </a:lnTo>
                <a:lnTo>
                  <a:pt x="435" y="283"/>
                </a:lnTo>
                <a:lnTo>
                  <a:pt x="426" y="277"/>
                </a:lnTo>
                <a:lnTo>
                  <a:pt x="416" y="271"/>
                </a:lnTo>
                <a:close/>
                <a:moveTo>
                  <a:pt x="0" y="0"/>
                </a:moveTo>
                <a:lnTo>
                  <a:pt x="0" y="1008"/>
                </a:lnTo>
                <a:lnTo>
                  <a:pt x="694" y="1008"/>
                </a:lnTo>
                <a:lnTo>
                  <a:pt x="694" y="0"/>
                </a:lnTo>
                <a:lnTo>
                  <a:pt x="0" y="0"/>
                </a:lnTo>
                <a:close/>
                <a:moveTo>
                  <a:pt x="634" y="434"/>
                </a:moveTo>
                <a:lnTo>
                  <a:pt x="634" y="434"/>
                </a:lnTo>
                <a:lnTo>
                  <a:pt x="625" y="455"/>
                </a:lnTo>
                <a:lnTo>
                  <a:pt x="615" y="474"/>
                </a:lnTo>
                <a:lnTo>
                  <a:pt x="602" y="492"/>
                </a:lnTo>
                <a:lnTo>
                  <a:pt x="587" y="508"/>
                </a:lnTo>
                <a:lnTo>
                  <a:pt x="567" y="526"/>
                </a:lnTo>
                <a:lnTo>
                  <a:pt x="545" y="543"/>
                </a:lnTo>
                <a:lnTo>
                  <a:pt x="521" y="557"/>
                </a:lnTo>
                <a:lnTo>
                  <a:pt x="498" y="568"/>
                </a:lnTo>
                <a:lnTo>
                  <a:pt x="485" y="573"/>
                </a:lnTo>
                <a:lnTo>
                  <a:pt x="470" y="577"/>
                </a:lnTo>
                <a:lnTo>
                  <a:pt x="456" y="581"/>
                </a:lnTo>
                <a:lnTo>
                  <a:pt x="441" y="583"/>
                </a:lnTo>
                <a:lnTo>
                  <a:pt x="408" y="587"/>
                </a:lnTo>
                <a:lnTo>
                  <a:pt x="373" y="588"/>
                </a:lnTo>
                <a:lnTo>
                  <a:pt x="264" y="588"/>
                </a:lnTo>
                <a:lnTo>
                  <a:pt x="264" y="809"/>
                </a:lnTo>
                <a:lnTo>
                  <a:pt x="88" y="809"/>
                </a:lnTo>
                <a:lnTo>
                  <a:pt x="88" y="130"/>
                </a:lnTo>
                <a:lnTo>
                  <a:pt x="377" y="130"/>
                </a:lnTo>
                <a:lnTo>
                  <a:pt x="408" y="131"/>
                </a:lnTo>
                <a:lnTo>
                  <a:pt x="437" y="132"/>
                </a:lnTo>
                <a:lnTo>
                  <a:pt x="463" y="136"/>
                </a:lnTo>
                <a:lnTo>
                  <a:pt x="486" y="142"/>
                </a:lnTo>
                <a:lnTo>
                  <a:pt x="508" y="148"/>
                </a:lnTo>
                <a:lnTo>
                  <a:pt x="528" y="156"/>
                </a:lnTo>
                <a:lnTo>
                  <a:pt x="547" y="165"/>
                </a:lnTo>
                <a:lnTo>
                  <a:pt x="565" y="175"/>
                </a:lnTo>
                <a:lnTo>
                  <a:pt x="585" y="190"/>
                </a:lnTo>
                <a:lnTo>
                  <a:pt x="602" y="205"/>
                </a:lnTo>
                <a:lnTo>
                  <a:pt x="616" y="223"/>
                </a:lnTo>
                <a:lnTo>
                  <a:pt x="628" y="244"/>
                </a:lnTo>
                <a:lnTo>
                  <a:pt x="633" y="255"/>
                </a:lnTo>
                <a:lnTo>
                  <a:pt x="637" y="266"/>
                </a:lnTo>
                <a:lnTo>
                  <a:pt x="641" y="278"/>
                </a:lnTo>
                <a:lnTo>
                  <a:pt x="645" y="290"/>
                </a:lnTo>
                <a:lnTo>
                  <a:pt x="649" y="317"/>
                </a:lnTo>
                <a:lnTo>
                  <a:pt x="650" y="346"/>
                </a:lnTo>
                <a:lnTo>
                  <a:pt x="649" y="368"/>
                </a:lnTo>
                <a:lnTo>
                  <a:pt x="646" y="390"/>
                </a:lnTo>
                <a:lnTo>
                  <a:pt x="641" y="412"/>
                </a:lnTo>
                <a:lnTo>
                  <a:pt x="634" y="434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27" name="Freeform 92"/>
          <p:cNvSpPr>
            <a:spLocks noEditPoints="1"/>
          </p:cNvSpPr>
          <p:nvPr/>
        </p:nvSpPr>
        <p:spPr bwMode="auto">
          <a:xfrm>
            <a:off x="2019300" y="627063"/>
            <a:ext cx="1204913" cy="1601787"/>
          </a:xfrm>
          <a:custGeom>
            <a:avLst/>
            <a:gdLst>
              <a:gd name="T0" fmla="*/ 0 w 759"/>
              <a:gd name="T1" fmla="*/ 2147483646 h 1009"/>
              <a:gd name="T2" fmla="*/ 2147483646 w 759"/>
              <a:gd name="T3" fmla="*/ 0 h 1009"/>
              <a:gd name="T4" fmla="*/ 2147483646 w 759"/>
              <a:gd name="T5" fmla="*/ 2147483646 h 1009"/>
              <a:gd name="T6" fmla="*/ 2147483646 w 759"/>
              <a:gd name="T7" fmla="*/ 2147483646 h 1009"/>
              <a:gd name="T8" fmla="*/ 2147483646 w 759"/>
              <a:gd name="T9" fmla="*/ 2147483646 h 1009"/>
              <a:gd name="T10" fmla="*/ 2147483646 w 759"/>
              <a:gd name="T11" fmla="*/ 2147483646 h 1009"/>
              <a:gd name="T12" fmla="*/ 2147483646 w 759"/>
              <a:gd name="T13" fmla="*/ 2147483646 h 1009"/>
              <a:gd name="T14" fmla="*/ 2147483646 w 759"/>
              <a:gd name="T15" fmla="*/ 2147483646 h 1009"/>
              <a:gd name="T16" fmla="*/ 2147483646 w 759"/>
              <a:gd name="T17" fmla="*/ 2147483646 h 1009"/>
              <a:gd name="T18" fmla="*/ 2147483646 w 759"/>
              <a:gd name="T19" fmla="*/ 2147483646 h 1009"/>
              <a:gd name="T20" fmla="*/ 2147483646 w 759"/>
              <a:gd name="T21" fmla="*/ 2147483646 h 1009"/>
              <a:gd name="T22" fmla="*/ 2147483646 w 759"/>
              <a:gd name="T23" fmla="*/ 2147483646 h 1009"/>
              <a:gd name="T24" fmla="*/ 2147483646 w 759"/>
              <a:gd name="T25" fmla="*/ 2147483646 h 1009"/>
              <a:gd name="T26" fmla="*/ 2147483646 w 759"/>
              <a:gd name="T27" fmla="*/ 2147483646 h 1009"/>
              <a:gd name="T28" fmla="*/ 2147483646 w 759"/>
              <a:gd name="T29" fmla="*/ 2147483646 h 1009"/>
              <a:gd name="T30" fmla="*/ 2147483646 w 759"/>
              <a:gd name="T31" fmla="*/ 2147483646 h 1009"/>
              <a:gd name="T32" fmla="*/ 2147483646 w 759"/>
              <a:gd name="T33" fmla="*/ 2147483646 h 1009"/>
              <a:gd name="T34" fmla="*/ 2147483646 w 759"/>
              <a:gd name="T35" fmla="*/ 2147483646 h 1009"/>
              <a:gd name="T36" fmla="*/ 2147483646 w 759"/>
              <a:gd name="T37" fmla="*/ 2147483646 h 1009"/>
              <a:gd name="T38" fmla="*/ 2147483646 w 759"/>
              <a:gd name="T39" fmla="*/ 2147483646 h 1009"/>
              <a:gd name="T40" fmla="*/ 2147483646 w 759"/>
              <a:gd name="T41" fmla="*/ 2147483646 h 1009"/>
              <a:gd name="T42" fmla="*/ 2147483646 w 759"/>
              <a:gd name="T43" fmla="*/ 2147483646 h 1009"/>
              <a:gd name="T44" fmla="*/ 2147483646 w 759"/>
              <a:gd name="T45" fmla="*/ 2147483646 h 1009"/>
              <a:gd name="T46" fmla="*/ 2147483646 w 759"/>
              <a:gd name="T47" fmla="*/ 2147483646 h 1009"/>
              <a:gd name="T48" fmla="*/ 2147483646 w 759"/>
              <a:gd name="T49" fmla="*/ 2147483646 h 1009"/>
              <a:gd name="T50" fmla="*/ 2147483646 w 759"/>
              <a:gd name="T51" fmla="*/ 2147483646 h 1009"/>
              <a:gd name="T52" fmla="*/ 2147483646 w 759"/>
              <a:gd name="T53" fmla="*/ 2147483646 h 1009"/>
              <a:gd name="T54" fmla="*/ 2147483646 w 759"/>
              <a:gd name="T55" fmla="*/ 2147483646 h 1009"/>
              <a:gd name="T56" fmla="*/ 2147483646 w 759"/>
              <a:gd name="T57" fmla="*/ 2147483646 h 1009"/>
              <a:gd name="T58" fmla="*/ 2147483646 w 759"/>
              <a:gd name="T59" fmla="*/ 2147483646 h 1009"/>
              <a:gd name="T60" fmla="*/ 2147483646 w 759"/>
              <a:gd name="T61" fmla="*/ 2147483646 h 1009"/>
              <a:gd name="T62" fmla="*/ 2147483646 w 759"/>
              <a:gd name="T63" fmla="*/ 2147483646 h 1009"/>
              <a:gd name="T64" fmla="*/ 2147483646 w 759"/>
              <a:gd name="T65" fmla="*/ 2147483646 h 1009"/>
              <a:gd name="T66" fmla="*/ 2147483646 w 759"/>
              <a:gd name="T67" fmla="*/ 2147483646 h 1009"/>
              <a:gd name="T68" fmla="*/ 2147483646 w 759"/>
              <a:gd name="T69" fmla="*/ 2147483646 h 1009"/>
              <a:gd name="T70" fmla="*/ 2147483646 w 759"/>
              <a:gd name="T71" fmla="*/ 2147483646 h 1009"/>
              <a:gd name="T72" fmla="*/ 2147483646 w 759"/>
              <a:gd name="T73" fmla="*/ 2147483646 h 1009"/>
              <a:gd name="T74" fmla="*/ 2147483646 w 759"/>
              <a:gd name="T75" fmla="*/ 2147483646 h 1009"/>
              <a:gd name="T76" fmla="*/ 2147483646 w 759"/>
              <a:gd name="T77" fmla="*/ 2147483646 h 1009"/>
              <a:gd name="T78" fmla="*/ 2147483646 w 759"/>
              <a:gd name="T79" fmla="*/ 2147483646 h 1009"/>
              <a:gd name="T80" fmla="*/ 2147483646 w 759"/>
              <a:gd name="T81" fmla="*/ 2147483646 h 1009"/>
              <a:gd name="T82" fmla="*/ 2147483646 w 759"/>
              <a:gd name="T83" fmla="*/ 2147483646 h 1009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0" t="0" r="r" b="b"/>
            <a:pathLst>
              <a:path w="759" h="1009">
                <a:moveTo>
                  <a:pt x="0" y="0"/>
                </a:moveTo>
                <a:lnTo>
                  <a:pt x="0" y="1009"/>
                </a:lnTo>
                <a:lnTo>
                  <a:pt x="759" y="1009"/>
                </a:lnTo>
                <a:lnTo>
                  <a:pt x="759" y="0"/>
                </a:lnTo>
                <a:lnTo>
                  <a:pt x="0" y="0"/>
                </a:lnTo>
                <a:close/>
                <a:moveTo>
                  <a:pt x="685" y="564"/>
                </a:moveTo>
                <a:lnTo>
                  <a:pt x="685" y="564"/>
                </a:lnTo>
                <a:lnTo>
                  <a:pt x="684" y="596"/>
                </a:lnTo>
                <a:lnTo>
                  <a:pt x="680" y="624"/>
                </a:lnTo>
                <a:lnTo>
                  <a:pt x="675" y="650"/>
                </a:lnTo>
                <a:lnTo>
                  <a:pt x="665" y="676"/>
                </a:lnTo>
                <a:lnTo>
                  <a:pt x="655" y="700"/>
                </a:lnTo>
                <a:lnTo>
                  <a:pt x="642" y="720"/>
                </a:lnTo>
                <a:lnTo>
                  <a:pt x="626" y="740"/>
                </a:lnTo>
                <a:lnTo>
                  <a:pt x="608" y="758"/>
                </a:lnTo>
                <a:lnTo>
                  <a:pt x="587" y="774"/>
                </a:lnTo>
                <a:lnTo>
                  <a:pt x="565" y="787"/>
                </a:lnTo>
                <a:lnTo>
                  <a:pt x="539" y="798"/>
                </a:lnTo>
                <a:lnTo>
                  <a:pt x="512" y="807"/>
                </a:lnTo>
                <a:lnTo>
                  <a:pt x="483" y="815"/>
                </a:lnTo>
                <a:lnTo>
                  <a:pt x="451" y="820"/>
                </a:lnTo>
                <a:lnTo>
                  <a:pt x="417" y="824"/>
                </a:lnTo>
                <a:lnTo>
                  <a:pt x="381" y="824"/>
                </a:lnTo>
                <a:lnTo>
                  <a:pt x="344" y="824"/>
                </a:lnTo>
                <a:lnTo>
                  <a:pt x="311" y="820"/>
                </a:lnTo>
                <a:lnTo>
                  <a:pt x="279" y="815"/>
                </a:lnTo>
                <a:lnTo>
                  <a:pt x="250" y="807"/>
                </a:lnTo>
                <a:lnTo>
                  <a:pt x="222" y="798"/>
                </a:lnTo>
                <a:lnTo>
                  <a:pt x="198" y="787"/>
                </a:lnTo>
                <a:lnTo>
                  <a:pt x="175" y="774"/>
                </a:lnTo>
                <a:lnTo>
                  <a:pt x="155" y="758"/>
                </a:lnTo>
                <a:lnTo>
                  <a:pt x="136" y="740"/>
                </a:lnTo>
                <a:lnTo>
                  <a:pt x="121" y="720"/>
                </a:lnTo>
                <a:lnTo>
                  <a:pt x="108" y="700"/>
                </a:lnTo>
                <a:lnTo>
                  <a:pt x="97" y="676"/>
                </a:lnTo>
                <a:lnTo>
                  <a:pt x="88" y="651"/>
                </a:lnTo>
                <a:lnTo>
                  <a:pt x="83" y="624"/>
                </a:lnTo>
                <a:lnTo>
                  <a:pt x="79" y="596"/>
                </a:lnTo>
                <a:lnTo>
                  <a:pt x="78" y="564"/>
                </a:lnTo>
                <a:lnTo>
                  <a:pt x="78" y="130"/>
                </a:lnTo>
                <a:lnTo>
                  <a:pt x="253" y="130"/>
                </a:lnTo>
                <a:lnTo>
                  <a:pt x="253" y="555"/>
                </a:lnTo>
                <a:lnTo>
                  <a:pt x="253" y="572"/>
                </a:lnTo>
                <a:lnTo>
                  <a:pt x="255" y="589"/>
                </a:lnTo>
                <a:lnTo>
                  <a:pt x="257" y="603"/>
                </a:lnTo>
                <a:lnTo>
                  <a:pt x="261" y="618"/>
                </a:lnTo>
                <a:lnTo>
                  <a:pt x="265" y="631"/>
                </a:lnTo>
                <a:lnTo>
                  <a:pt x="270" y="641"/>
                </a:lnTo>
                <a:lnTo>
                  <a:pt x="277" y="651"/>
                </a:lnTo>
                <a:lnTo>
                  <a:pt x="283" y="662"/>
                </a:lnTo>
                <a:lnTo>
                  <a:pt x="291" y="670"/>
                </a:lnTo>
                <a:lnTo>
                  <a:pt x="300" y="676"/>
                </a:lnTo>
                <a:lnTo>
                  <a:pt x="311" y="683"/>
                </a:lnTo>
                <a:lnTo>
                  <a:pt x="322" y="688"/>
                </a:lnTo>
                <a:lnTo>
                  <a:pt x="335" y="692"/>
                </a:lnTo>
                <a:lnTo>
                  <a:pt x="350" y="694"/>
                </a:lnTo>
                <a:lnTo>
                  <a:pt x="365" y="696"/>
                </a:lnTo>
                <a:lnTo>
                  <a:pt x="381" y="696"/>
                </a:lnTo>
                <a:lnTo>
                  <a:pt x="398" y="696"/>
                </a:lnTo>
                <a:lnTo>
                  <a:pt x="412" y="694"/>
                </a:lnTo>
                <a:lnTo>
                  <a:pt x="426" y="692"/>
                </a:lnTo>
                <a:lnTo>
                  <a:pt x="439" y="688"/>
                </a:lnTo>
                <a:lnTo>
                  <a:pt x="451" y="683"/>
                </a:lnTo>
                <a:lnTo>
                  <a:pt x="461" y="677"/>
                </a:lnTo>
                <a:lnTo>
                  <a:pt x="470" y="671"/>
                </a:lnTo>
                <a:lnTo>
                  <a:pt x="478" y="663"/>
                </a:lnTo>
                <a:lnTo>
                  <a:pt x="486" y="654"/>
                </a:lnTo>
                <a:lnTo>
                  <a:pt x="493" y="644"/>
                </a:lnTo>
                <a:lnTo>
                  <a:pt x="498" y="632"/>
                </a:lnTo>
                <a:lnTo>
                  <a:pt x="502" y="619"/>
                </a:lnTo>
                <a:lnTo>
                  <a:pt x="506" y="605"/>
                </a:lnTo>
                <a:lnTo>
                  <a:pt x="507" y="590"/>
                </a:lnTo>
                <a:lnTo>
                  <a:pt x="508" y="573"/>
                </a:lnTo>
                <a:lnTo>
                  <a:pt x="509" y="555"/>
                </a:lnTo>
                <a:lnTo>
                  <a:pt x="509" y="130"/>
                </a:lnTo>
                <a:lnTo>
                  <a:pt x="685" y="130"/>
                </a:lnTo>
                <a:lnTo>
                  <a:pt x="685" y="564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28" name="Freeform 107"/>
          <p:cNvSpPr>
            <a:spLocks noEditPoints="1"/>
          </p:cNvSpPr>
          <p:nvPr/>
        </p:nvSpPr>
        <p:spPr bwMode="auto">
          <a:xfrm>
            <a:off x="3381375" y="625475"/>
            <a:ext cx="1035050" cy="1601788"/>
          </a:xfrm>
          <a:custGeom>
            <a:avLst/>
            <a:gdLst>
              <a:gd name="T0" fmla="*/ 0 w 652"/>
              <a:gd name="T1" fmla="*/ 0 h 1009"/>
              <a:gd name="T2" fmla="*/ 0 w 652"/>
              <a:gd name="T3" fmla="*/ 2147483646 h 1009"/>
              <a:gd name="T4" fmla="*/ 2147483646 w 652"/>
              <a:gd name="T5" fmla="*/ 2147483646 h 1009"/>
              <a:gd name="T6" fmla="*/ 2147483646 w 652"/>
              <a:gd name="T7" fmla="*/ 0 h 1009"/>
              <a:gd name="T8" fmla="*/ 0 w 652"/>
              <a:gd name="T9" fmla="*/ 0 h 1009"/>
              <a:gd name="T10" fmla="*/ 2147483646 w 652"/>
              <a:gd name="T11" fmla="*/ 2147483646 h 1009"/>
              <a:gd name="T12" fmla="*/ 2147483646 w 652"/>
              <a:gd name="T13" fmla="*/ 2147483646 h 1009"/>
              <a:gd name="T14" fmla="*/ 2147483646 w 652"/>
              <a:gd name="T15" fmla="*/ 2147483646 h 1009"/>
              <a:gd name="T16" fmla="*/ 2147483646 w 652"/>
              <a:gd name="T17" fmla="*/ 2147483646 h 1009"/>
              <a:gd name="T18" fmla="*/ 2147483646 w 652"/>
              <a:gd name="T19" fmla="*/ 2147483646 h 1009"/>
              <a:gd name="T20" fmla="*/ 2147483646 w 652"/>
              <a:gd name="T21" fmla="*/ 2147483646 h 1009"/>
              <a:gd name="T22" fmla="*/ 2147483646 w 652"/>
              <a:gd name="T23" fmla="*/ 2147483646 h 1009"/>
              <a:gd name="T24" fmla="*/ 2147483646 w 652"/>
              <a:gd name="T25" fmla="*/ 2147483646 h 1009"/>
              <a:gd name="T26" fmla="*/ 2147483646 w 652"/>
              <a:gd name="T27" fmla="*/ 2147483646 h 1009"/>
              <a:gd name="T28" fmla="*/ 2147483646 w 652"/>
              <a:gd name="T29" fmla="*/ 2147483646 h 1009"/>
              <a:gd name="T30" fmla="*/ 2147483646 w 652"/>
              <a:gd name="T31" fmla="*/ 2147483646 h 1009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652" h="1009">
                <a:moveTo>
                  <a:pt x="0" y="0"/>
                </a:moveTo>
                <a:lnTo>
                  <a:pt x="0" y="1009"/>
                </a:lnTo>
                <a:lnTo>
                  <a:pt x="652" y="1009"/>
                </a:lnTo>
                <a:lnTo>
                  <a:pt x="652" y="0"/>
                </a:lnTo>
                <a:lnTo>
                  <a:pt x="0" y="0"/>
                </a:lnTo>
                <a:close/>
                <a:moveTo>
                  <a:pt x="613" y="810"/>
                </a:moveTo>
                <a:lnTo>
                  <a:pt x="43" y="810"/>
                </a:lnTo>
                <a:lnTo>
                  <a:pt x="43" y="683"/>
                </a:lnTo>
                <a:lnTo>
                  <a:pt x="381" y="261"/>
                </a:lnTo>
                <a:lnTo>
                  <a:pt x="60" y="261"/>
                </a:lnTo>
                <a:lnTo>
                  <a:pt x="60" y="130"/>
                </a:lnTo>
                <a:lnTo>
                  <a:pt x="595" y="130"/>
                </a:lnTo>
                <a:lnTo>
                  <a:pt x="595" y="260"/>
                </a:lnTo>
                <a:lnTo>
                  <a:pt x="257" y="679"/>
                </a:lnTo>
                <a:lnTo>
                  <a:pt x="613" y="679"/>
                </a:lnTo>
                <a:lnTo>
                  <a:pt x="613" y="81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29" name="Freeform 107"/>
          <p:cNvSpPr>
            <a:spLocks noEditPoints="1"/>
          </p:cNvSpPr>
          <p:nvPr/>
        </p:nvSpPr>
        <p:spPr bwMode="auto">
          <a:xfrm>
            <a:off x="4572000" y="627063"/>
            <a:ext cx="1035050" cy="1601787"/>
          </a:xfrm>
          <a:custGeom>
            <a:avLst/>
            <a:gdLst>
              <a:gd name="T0" fmla="*/ 0 w 652"/>
              <a:gd name="T1" fmla="*/ 0 h 1009"/>
              <a:gd name="T2" fmla="*/ 0 w 652"/>
              <a:gd name="T3" fmla="*/ 2147483646 h 1009"/>
              <a:gd name="T4" fmla="*/ 2147483646 w 652"/>
              <a:gd name="T5" fmla="*/ 2147483646 h 1009"/>
              <a:gd name="T6" fmla="*/ 2147483646 w 652"/>
              <a:gd name="T7" fmla="*/ 0 h 1009"/>
              <a:gd name="T8" fmla="*/ 0 w 652"/>
              <a:gd name="T9" fmla="*/ 0 h 1009"/>
              <a:gd name="T10" fmla="*/ 2147483646 w 652"/>
              <a:gd name="T11" fmla="*/ 2147483646 h 1009"/>
              <a:gd name="T12" fmla="*/ 2147483646 w 652"/>
              <a:gd name="T13" fmla="*/ 2147483646 h 1009"/>
              <a:gd name="T14" fmla="*/ 2147483646 w 652"/>
              <a:gd name="T15" fmla="*/ 2147483646 h 1009"/>
              <a:gd name="T16" fmla="*/ 2147483646 w 652"/>
              <a:gd name="T17" fmla="*/ 2147483646 h 1009"/>
              <a:gd name="T18" fmla="*/ 2147483646 w 652"/>
              <a:gd name="T19" fmla="*/ 2147483646 h 1009"/>
              <a:gd name="T20" fmla="*/ 2147483646 w 652"/>
              <a:gd name="T21" fmla="*/ 2147483646 h 1009"/>
              <a:gd name="T22" fmla="*/ 2147483646 w 652"/>
              <a:gd name="T23" fmla="*/ 2147483646 h 1009"/>
              <a:gd name="T24" fmla="*/ 2147483646 w 652"/>
              <a:gd name="T25" fmla="*/ 2147483646 h 1009"/>
              <a:gd name="T26" fmla="*/ 2147483646 w 652"/>
              <a:gd name="T27" fmla="*/ 2147483646 h 1009"/>
              <a:gd name="T28" fmla="*/ 2147483646 w 652"/>
              <a:gd name="T29" fmla="*/ 2147483646 h 1009"/>
              <a:gd name="T30" fmla="*/ 2147483646 w 652"/>
              <a:gd name="T31" fmla="*/ 2147483646 h 1009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652" h="1009">
                <a:moveTo>
                  <a:pt x="0" y="0"/>
                </a:moveTo>
                <a:lnTo>
                  <a:pt x="0" y="1009"/>
                </a:lnTo>
                <a:lnTo>
                  <a:pt x="652" y="1009"/>
                </a:lnTo>
                <a:lnTo>
                  <a:pt x="652" y="0"/>
                </a:lnTo>
                <a:lnTo>
                  <a:pt x="0" y="0"/>
                </a:lnTo>
                <a:close/>
                <a:moveTo>
                  <a:pt x="613" y="810"/>
                </a:moveTo>
                <a:lnTo>
                  <a:pt x="43" y="810"/>
                </a:lnTo>
                <a:lnTo>
                  <a:pt x="43" y="683"/>
                </a:lnTo>
                <a:lnTo>
                  <a:pt x="381" y="261"/>
                </a:lnTo>
                <a:lnTo>
                  <a:pt x="60" y="261"/>
                </a:lnTo>
                <a:lnTo>
                  <a:pt x="60" y="130"/>
                </a:lnTo>
                <a:lnTo>
                  <a:pt x="595" y="130"/>
                </a:lnTo>
                <a:lnTo>
                  <a:pt x="595" y="260"/>
                </a:lnTo>
                <a:lnTo>
                  <a:pt x="257" y="679"/>
                </a:lnTo>
                <a:lnTo>
                  <a:pt x="613" y="679"/>
                </a:lnTo>
                <a:lnTo>
                  <a:pt x="613" y="81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30" name="Text Box 27"/>
          <p:cNvSpPr txBox="1">
            <a:spLocks noChangeArrowheads="1"/>
          </p:cNvSpPr>
          <p:nvPr/>
        </p:nvSpPr>
        <p:spPr bwMode="auto">
          <a:xfrm>
            <a:off x="635000" y="4217988"/>
            <a:ext cx="3394075" cy="1476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bg1"/>
                </a:solidFill>
                <a:cs typeface="Arial" panose="020B0604020202020204" pitchFamily="34" charset="0"/>
              </a:rPr>
              <a:t>You can change the colours of this frame in PowerPoint.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 b="1">
              <a:solidFill>
                <a:schemeClr val="bg1"/>
              </a:solidFill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bg1"/>
                </a:solidFill>
                <a:cs typeface="Arial" panose="020B0604020202020204" pitchFamily="34" charset="0"/>
              </a:rPr>
              <a:t>Just pop the picture behind the frame</a:t>
            </a:r>
            <a:endParaRPr lang="en-US" altLang="en-US" sz="1800" b="1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 dirty="0"/>
          </a:p>
        </p:txBody>
      </p:sp>
      <p:sp>
        <p:nvSpPr>
          <p:cNvPr id="20" name="Rectangle 19"/>
          <p:cNvSpPr/>
          <p:nvPr/>
        </p:nvSpPr>
        <p:spPr>
          <a:xfrm>
            <a:off x="5295900" y="3105150"/>
            <a:ext cx="3311525" cy="3219450"/>
          </a:xfrm>
          <a:custGeom>
            <a:avLst/>
            <a:gdLst/>
            <a:ahLst/>
            <a:cxnLst/>
            <a:rect l="l" t="t" r="r" b="b"/>
            <a:pathLst>
              <a:path w="3311544" h="3220134">
                <a:moveTo>
                  <a:pt x="1290376" y="340624"/>
                </a:moveTo>
                <a:lnTo>
                  <a:pt x="1267029" y="345004"/>
                </a:lnTo>
                <a:lnTo>
                  <a:pt x="1241335" y="348827"/>
                </a:lnTo>
                <a:lnTo>
                  <a:pt x="1216629" y="356854"/>
                </a:lnTo>
                <a:lnTo>
                  <a:pt x="1193776" y="363336"/>
                </a:lnTo>
                <a:lnTo>
                  <a:pt x="1171108" y="375319"/>
                </a:lnTo>
                <a:lnTo>
                  <a:pt x="1150541" y="386809"/>
                </a:lnTo>
                <a:lnTo>
                  <a:pt x="1132568" y="399906"/>
                </a:lnTo>
                <a:lnTo>
                  <a:pt x="1114841" y="414055"/>
                </a:lnTo>
                <a:lnTo>
                  <a:pt x="1098412" y="429007"/>
                </a:lnTo>
                <a:lnTo>
                  <a:pt x="1085627" y="445321"/>
                </a:lnTo>
                <a:lnTo>
                  <a:pt x="1073089" y="462685"/>
                </a:lnTo>
                <a:lnTo>
                  <a:pt x="1061848" y="480854"/>
                </a:lnTo>
                <a:lnTo>
                  <a:pt x="1053202" y="500631"/>
                </a:lnTo>
                <a:lnTo>
                  <a:pt x="1047458" y="518616"/>
                </a:lnTo>
                <a:lnTo>
                  <a:pt x="1044555" y="539260"/>
                </a:lnTo>
                <a:lnTo>
                  <a:pt x="1042456" y="558606"/>
                </a:lnTo>
                <a:lnTo>
                  <a:pt x="1041900" y="579807"/>
                </a:lnTo>
                <a:lnTo>
                  <a:pt x="1046347" y="598723"/>
                </a:lnTo>
                <a:lnTo>
                  <a:pt x="1050301" y="615537"/>
                </a:lnTo>
                <a:lnTo>
                  <a:pt x="1057157" y="630559"/>
                </a:lnTo>
                <a:lnTo>
                  <a:pt x="1066113" y="645088"/>
                </a:lnTo>
                <a:lnTo>
                  <a:pt x="1073278" y="656711"/>
                </a:lnTo>
                <a:lnTo>
                  <a:pt x="1082543" y="667841"/>
                </a:lnTo>
                <a:lnTo>
                  <a:pt x="1093661" y="677426"/>
                </a:lnTo>
                <a:lnTo>
                  <a:pt x="1102431" y="686453"/>
                </a:lnTo>
                <a:lnTo>
                  <a:pt x="1113858" y="692638"/>
                </a:lnTo>
                <a:lnTo>
                  <a:pt x="1130720" y="703091"/>
                </a:lnTo>
                <a:lnTo>
                  <a:pt x="1148138" y="711194"/>
                </a:lnTo>
                <a:lnTo>
                  <a:pt x="1162467" y="715588"/>
                </a:lnTo>
                <a:lnTo>
                  <a:pt x="1174203" y="718373"/>
                </a:lnTo>
                <a:lnTo>
                  <a:pt x="1185382" y="723508"/>
                </a:lnTo>
                <a:lnTo>
                  <a:pt x="1194215" y="728085"/>
                </a:lnTo>
                <a:lnTo>
                  <a:pt x="1201997" y="732909"/>
                </a:lnTo>
                <a:lnTo>
                  <a:pt x="1208977" y="739031"/>
                </a:lnTo>
                <a:lnTo>
                  <a:pt x="1213609" y="744596"/>
                </a:lnTo>
                <a:lnTo>
                  <a:pt x="1216636" y="752756"/>
                </a:lnTo>
                <a:lnTo>
                  <a:pt x="1218118" y="759061"/>
                </a:lnTo>
                <a:lnTo>
                  <a:pt x="1218551" y="765613"/>
                </a:lnTo>
                <a:lnTo>
                  <a:pt x="1216883" y="772659"/>
                </a:lnTo>
                <a:lnTo>
                  <a:pt x="1212621" y="778097"/>
                </a:lnTo>
                <a:lnTo>
                  <a:pt x="1207557" y="784833"/>
                </a:lnTo>
                <a:lnTo>
                  <a:pt x="1201195" y="790764"/>
                </a:lnTo>
                <a:lnTo>
                  <a:pt x="1192486" y="796139"/>
                </a:lnTo>
                <a:lnTo>
                  <a:pt x="1182481" y="800709"/>
                </a:lnTo>
                <a:lnTo>
                  <a:pt x="1169881" y="803672"/>
                </a:lnTo>
                <a:lnTo>
                  <a:pt x="327782" y="1001661"/>
                </a:lnTo>
                <a:lnTo>
                  <a:pt x="535574" y="1885453"/>
                </a:lnTo>
                <a:lnTo>
                  <a:pt x="545951" y="1891885"/>
                </a:lnTo>
                <a:lnTo>
                  <a:pt x="554289" y="1894360"/>
                </a:lnTo>
                <a:lnTo>
                  <a:pt x="564234" y="1894240"/>
                </a:lnTo>
                <a:lnTo>
                  <a:pt x="575042" y="1888372"/>
                </a:lnTo>
                <a:lnTo>
                  <a:pt x="584307" y="1880649"/>
                </a:lnTo>
                <a:lnTo>
                  <a:pt x="592027" y="1871071"/>
                </a:lnTo>
                <a:lnTo>
                  <a:pt x="598512" y="1856238"/>
                </a:lnTo>
                <a:lnTo>
                  <a:pt x="604256" y="1838253"/>
                </a:lnTo>
                <a:lnTo>
                  <a:pt x="609691" y="1823668"/>
                </a:lnTo>
                <a:lnTo>
                  <a:pt x="615929" y="1807785"/>
                </a:lnTo>
                <a:lnTo>
                  <a:pt x="625873" y="1788812"/>
                </a:lnTo>
                <a:lnTo>
                  <a:pt x="633346" y="1778183"/>
                </a:lnTo>
                <a:lnTo>
                  <a:pt x="641067" y="1768605"/>
                </a:lnTo>
                <a:lnTo>
                  <a:pt x="650084" y="1759831"/>
                </a:lnTo>
                <a:lnTo>
                  <a:pt x="661202" y="1750563"/>
                </a:lnTo>
                <a:lnTo>
                  <a:pt x="674419" y="1740802"/>
                </a:lnTo>
                <a:lnTo>
                  <a:pt x="687328" y="1734440"/>
                </a:lnTo>
                <a:lnTo>
                  <a:pt x="702337" y="1727584"/>
                </a:lnTo>
                <a:lnTo>
                  <a:pt x="719693" y="1721286"/>
                </a:lnTo>
                <a:lnTo>
                  <a:pt x="740137" y="1718697"/>
                </a:lnTo>
                <a:lnTo>
                  <a:pt x="760025" y="1718457"/>
                </a:lnTo>
                <a:lnTo>
                  <a:pt x="780160" y="1719268"/>
                </a:lnTo>
                <a:lnTo>
                  <a:pt x="799184" y="1724776"/>
                </a:lnTo>
                <a:lnTo>
                  <a:pt x="819258" y="1730037"/>
                </a:lnTo>
                <a:lnTo>
                  <a:pt x="837973" y="1738944"/>
                </a:lnTo>
                <a:lnTo>
                  <a:pt x="856935" y="1748903"/>
                </a:lnTo>
                <a:lnTo>
                  <a:pt x="872994" y="1760653"/>
                </a:lnTo>
                <a:lnTo>
                  <a:pt x="889547" y="1774504"/>
                </a:lnTo>
                <a:lnTo>
                  <a:pt x="904494" y="1790951"/>
                </a:lnTo>
                <a:lnTo>
                  <a:pt x="920739" y="1808203"/>
                </a:lnTo>
                <a:lnTo>
                  <a:pt x="933030" y="1827492"/>
                </a:lnTo>
                <a:lnTo>
                  <a:pt x="944519" y="1848079"/>
                </a:lnTo>
                <a:lnTo>
                  <a:pt x="955204" y="1869964"/>
                </a:lnTo>
                <a:lnTo>
                  <a:pt x="964037" y="1893394"/>
                </a:lnTo>
                <a:lnTo>
                  <a:pt x="971017" y="1918368"/>
                </a:lnTo>
                <a:lnTo>
                  <a:pt x="975650" y="1942786"/>
                </a:lnTo>
                <a:lnTo>
                  <a:pt x="978183" y="1967696"/>
                </a:lnTo>
                <a:lnTo>
                  <a:pt x="978368" y="1992050"/>
                </a:lnTo>
                <a:lnTo>
                  <a:pt x="977257" y="2015600"/>
                </a:lnTo>
                <a:lnTo>
                  <a:pt x="974849" y="2038346"/>
                </a:lnTo>
                <a:lnTo>
                  <a:pt x="967993" y="2061028"/>
                </a:lnTo>
                <a:lnTo>
                  <a:pt x="961941" y="2082413"/>
                </a:lnTo>
                <a:lnTo>
                  <a:pt x="953047" y="2101138"/>
                </a:lnTo>
                <a:lnTo>
                  <a:pt x="944153" y="2119864"/>
                </a:lnTo>
                <a:lnTo>
                  <a:pt x="931615" y="2137228"/>
                </a:lnTo>
                <a:lnTo>
                  <a:pt x="918830" y="2153542"/>
                </a:lnTo>
                <a:lnTo>
                  <a:pt x="903204" y="2167197"/>
                </a:lnTo>
                <a:lnTo>
                  <a:pt x="888627" y="2180605"/>
                </a:lnTo>
                <a:lnTo>
                  <a:pt x="870963" y="2190303"/>
                </a:lnTo>
                <a:lnTo>
                  <a:pt x="853051" y="2198950"/>
                </a:lnTo>
                <a:lnTo>
                  <a:pt x="833101" y="2203640"/>
                </a:lnTo>
                <a:lnTo>
                  <a:pt x="815251" y="2207837"/>
                </a:lnTo>
                <a:lnTo>
                  <a:pt x="798760" y="2208388"/>
                </a:lnTo>
                <a:lnTo>
                  <a:pt x="784122" y="2207393"/>
                </a:lnTo>
                <a:lnTo>
                  <a:pt x="768186" y="2205595"/>
                </a:lnTo>
                <a:lnTo>
                  <a:pt x="754104" y="2202252"/>
                </a:lnTo>
                <a:lnTo>
                  <a:pt x="741874" y="2197365"/>
                </a:lnTo>
                <a:lnTo>
                  <a:pt x="730942" y="2193281"/>
                </a:lnTo>
                <a:lnTo>
                  <a:pt x="719515" y="2187096"/>
                </a:lnTo>
                <a:lnTo>
                  <a:pt x="702159" y="2174542"/>
                </a:lnTo>
                <a:lnTo>
                  <a:pt x="689497" y="2163103"/>
                </a:lnTo>
                <a:lnTo>
                  <a:pt x="678132" y="2152467"/>
                </a:lnTo>
                <a:lnTo>
                  <a:pt x="664976" y="2138925"/>
                </a:lnTo>
                <a:lnTo>
                  <a:pt x="652561" y="2128537"/>
                </a:lnTo>
                <a:lnTo>
                  <a:pt x="641382" y="2123402"/>
                </a:lnTo>
                <a:lnTo>
                  <a:pt x="629399" y="2119566"/>
                </a:lnTo>
                <a:lnTo>
                  <a:pt x="617355" y="2120180"/>
                </a:lnTo>
                <a:lnTo>
                  <a:pt x="608399" y="2124503"/>
                </a:lnTo>
                <a:lnTo>
                  <a:pt x="602038" y="2130435"/>
                </a:lnTo>
                <a:lnTo>
                  <a:pt x="595614" y="2140817"/>
                </a:lnTo>
                <a:lnTo>
                  <a:pt x="816749" y="3081356"/>
                </a:lnTo>
                <a:lnTo>
                  <a:pt x="2894694" y="2592801"/>
                </a:lnTo>
                <a:lnTo>
                  <a:pt x="2683443" y="1694297"/>
                </a:lnTo>
                <a:lnTo>
                  <a:pt x="2682578" y="1681193"/>
                </a:lnTo>
                <a:lnTo>
                  <a:pt x="2681157" y="1670437"/>
                </a:lnTo>
                <a:lnTo>
                  <a:pt x="2682084" y="1660238"/>
                </a:lnTo>
                <a:lnTo>
                  <a:pt x="2683751" y="1653193"/>
                </a:lnTo>
                <a:lnTo>
                  <a:pt x="2687519" y="1645653"/>
                </a:lnTo>
                <a:lnTo>
                  <a:pt x="2692583" y="1638917"/>
                </a:lnTo>
                <a:lnTo>
                  <a:pt x="2696042" y="1634777"/>
                </a:lnTo>
                <a:lnTo>
                  <a:pt x="2702095" y="1632245"/>
                </a:lnTo>
                <a:lnTo>
                  <a:pt x="2710495" y="1630270"/>
                </a:lnTo>
                <a:lnTo>
                  <a:pt x="2716795" y="1628789"/>
                </a:lnTo>
                <a:lnTo>
                  <a:pt x="2724886" y="1630213"/>
                </a:lnTo>
                <a:lnTo>
                  <a:pt x="2732175" y="1632936"/>
                </a:lnTo>
                <a:lnTo>
                  <a:pt x="2742057" y="1637266"/>
                </a:lnTo>
                <a:lnTo>
                  <a:pt x="2750334" y="1644192"/>
                </a:lnTo>
                <a:lnTo>
                  <a:pt x="2758857" y="1652169"/>
                </a:lnTo>
                <a:lnTo>
                  <a:pt x="2767628" y="1661196"/>
                </a:lnTo>
                <a:lnTo>
                  <a:pt x="2777943" y="1672079"/>
                </a:lnTo>
                <a:lnTo>
                  <a:pt x="2790605" y="1683518"/>
                </a:lnTo>
                <a:lnTo>
                  <a:pt x="2809011" y="1695825"/>
                </a:lnTo>
                <a:lnTo>
                  <a:pt x="2820438" y="1702011"/>
                </a:lnTo>
                <a:lnTo>
                  <a:pt x="2831617" y="1707145"/>
                </a:lnTo>
                <a:lnTo>
                  <a:pt x="2844650" y="1710735"/>
                </a:lnTo>
                <a:lnTo>
                  <a:pt x="2857682" y="1714324"/>
                </a:lnTo>
                <a:lnTo>
                  <a:pt x="2872814" y="1717420"/>
                </a:lnTo>
                <a:lnTo>
                  <a:pt x="2888256" y="1717117"/>
                </a:lnTo>
                <a:lnTo>
                  <a:pt x="2904747" y="1716567"/>
                </a:lnTo>
                <a:lnTo>
                  <a:pt x="2922041" y="1714718"/>
                </a:lnTo>
                <a:lnTo>
                  <a:pt x="2942547" y="1707679"/>
                </a:lnTo>
                <a:lnTo>
                  <a:pt x="2960706" y="1700083"/>
                </a:lnTo>
                <a:lnTo>
                  <a:pt x="2978123" y="1689334"/>
                </a:lnTo>
                <a:lnTo>
                  <a:pt x="2993193" y="1678028"/>
                </a:lnTo>
                <a:lnTo>
                  <a:pt x="3007275" y="1662518"/>
                </a:lnTo>
                <a:lnTo>
                  <a:pt x="3020061" y="1646205"/>
                </a:lnTo>
                <a:lnTo>
                  <a:pt x="3032846" y="1629891"/>
                </a:lnTo>
                <a:lnTo>
                  <a:pt x="3043839" y="1610672"/>
                </a:lnTo>
                <a:lnTo>
                  <a:pt x="3050386" y="1591389"/>
                </a:lnTo>
                <a:lnTo>
                  <a:pt x="3058539" y="1569510"/>
                </a:lnTo>
                <a:lnTo>
                  <a:pt x="3063294" y="1547322"/>
                </a:lnTo>
                <a:lnTo>
                  <a:pt x="3066753" y="1524329"/>
                </a:lnTo>
                <a:lnTo>
                  <a:pt x="3067864" y="1500780"/>
                </a:lnTo>
                <a:lnTo>
                  <a:pt x="3066628" y="1476673"/>
                </a:lnTo>
                <a:lnTo>
                  <a:pt x="3064096" y="1451762"/>
                </a:lnTo>
                <a:lnTo>
                  <a:pt x="3060513" y="1427098"/>
                </a:lnTo>
                <a:lnTo>
                  <a:pt x="3052730" y="1403421"/>
                </a:lnTo>
                <a:lnTo>
                  <a:pt x="3043650" y="1378941"/>
                </a:lnTo>
                <a:lnTo>
                  <a:pt x="3034261" y="1357860"/>
                </a:lnTo>
                <a:lnTo>
                  <a:pt x="3022773" y="1337272"/>
                </a:lnTo>
                <a:lnTo>
                  <a:pt x="3009184" y="1317179"/>
                </a:lnTo>
                <a:lnTo>
                  <a:pt x="2995040" y="1299434"/>
                </a:lnTo>
                <a:lnTo>
                  <a:pt x="2978487" y="1285582"/>
                </a:lnTo>
                <a:lnTo>
                  <a:pt x="2963786" y="1270186"/>
                </a:lnTo>
                <a:lnTo>
                  <a:pt x="2945380" y="1257879"/>
                </a:lnTo>
                <a:lnTo>
                  <a:pt x="2926418" y="1247920"/>
                </a:lnTo>
                <a:lnTo>
                  <a:pt x="2907703" y="1239013"/>
                </a:lnTo>
                <a:lnTo>
                  <a:pt x="2888680" y="1233505"/>
                </a:lnTo>
                <a:lnTo>
                  <a:pt x="2869903" y="1229048"/>
                </a:lnTo>
                <a:lnTo>
                  <a:pt x="2849521" y="1227186"/>
                </a:lnTo>
                <a:lnTo>
                  <a:pt x="2829879" y="1228477"/>
                </a:lnTo>
                <a:lnTo>
                  <a:pt x="2808632" y="1232364"/>
                </a:lnTo>
                <a:lnTo>
                  <a:pt x="2791832" y="1236314"/>
                </a:lnTo>
                <a:lnTo>
                  <a:pt x="2776824" y="1243169"/>
                </a:lnTo>
                <a:lnTo>
                  <a:pt x="2763112" y="1250829"/>
                </a:lnTo>
                <a:lnTo>
                  <a:pt x="2750697" y="1259293"/>
                </a:lnTo>
                <a:lnTo>
                  <a:pt x="2740630" y="1268314"/>
                </a:lnTo>
                <a:lnTo>
                  <a:pt x="2730810" y="1278385"/>
                </a:lnTo>
                <a:lnTo>
                  <a:pt x="2723336" y="1289014"/>
                </a:lnTo>
                <a:lnTo>
                  <a:pt x="2715616" y="1298592"/>
                </a:lnTo>
                <a:lnTo>
                  <a:pt x="2704622" y="1317812"/>
                </a:lnTo>
                <a:lnTo>
                  <a:pt x="2698137" y="1332644"/>
                </a:lnTo>
                <a:lnTo>
                  <a:pt x="2694246" y="1349084"/>
                </a:lnTo>
                <a:lnTo>
                  <a:pt x="2689923" y="1358973"/>
                </a:lnTo>
                <a:lnTo>
                  <a:pt x="2685846" y="1369912"/>
                </a:lnTo>
                <a:lnTo>
                  <a:pt x="2681523" y="1379800"/>
                </a:lnTo>
                <a:lnTo>
                  <a:pt x="2674605" y="1388080"/>
                </a:lnTo>
                <a:lnTo>
                  <a:pt x="2669294" y="1393765"/>
                </a:lnTo>
                <a:lnTo>
                  <a:pt x="2662685" y="1398646"/>
                </a:lnTo>
                <a:lnTo>
                  <a:pt x="2656879" y="1402229"/>
                </a:lnTo>
                <a:lnTo>
                  <a:pt x="2648479" y="1404204"/>
                </a:lnTo>
                <a:lnTo>
                  <a:pt x="2641685" y="1403583"/>
                </a:lnTo>
                <a:lnTo>
                  <a:pt x="2636744" y="1401418"/>
                </a:lnTo>
                <a:lnTo>
                  <a:pt x="2629456" y="1398696"/>
                </a:lnTo>
                <a:lnTo>
                  <a:pt x="2622723" y="1393625"/>
                </a:lnTo>
                <a:lnTo>
                  <a:pt x="2617597" y="1385958"/>
                </a:lnTo>
                <a:lnTo>
                  <a:pt x="2612223" y="1377241"/>
                </a:lnTo>
                <a:lnTo>
                  <a:pt x="2608702" y="1366979"/>
                </a:lnTo>
                <a:lnTo>
                  <a:pt x="2604131" y="1356964"/>
                </a:lnTo>
                <a:lnTo>
                  <a:pt x="2405728" y="513106"/>
                </a:lnTo>
                <a:lnTo>
                  <a:pt x="1509030" y="723933"/>
                </a:lnTo>
                <a:lnTo>
                  <a:pt x="1496430" y="726895"/>
                </a:lnTo>
                <a:lnTo>
                  <a:pt x="1484386" y="727509"/>
                </a:lnTo>
                <a:lnTo>
                  <a:pt x="1474195" y="726578"/>
                </a:lnTo>
                <a:lnTo>
                  <a:pt x="1465856" y="724103"/>
                </a:lnTo>
                <a:lnTo>
                  <a:pt x="1458321" y="720329"/>
                </a:lnTo>
                <a:lnTo>
                  <a:pt x="1452083" y="717360"/>
                </a:lnTo>
                <a:lnTo>
                  <a:pt x="1447450" y="711796"/>
                </a:lnTo>
                <a:lnTo>
                  <a:pt x="1444918" y="705737"/>
                </a:lnTo>
                <a:lnTo>
                  <a:pt x="1443435" y="699432"/>
                </a:lnTo>
                <a:lnTo>
                  <a:pt x="1442509" y="690778"/>
                </a:lnTo>
                <a:lnTo>
                  <a:pt x="1444176" y="683732"/>
                </a:lnTo>
                <a:lnTo>
                  <a:pt x="1447697" y="675142"/>
                </a:lnTo>
                <a:lnTo>
                  <a:pt x="1452514" y="667355"/>
                </a:lnTo>
                <a:lnTo>
                  <a:pt x="1458382" y="659322"/>
                </a:lnTo>
                <a:lnTo>
                  <a:pt x="1466102" y="649744"/>
                </a:lnTo>
                <a:lnTo>
                  <a:pt x="1476417" y="641774"/>
                </a:lnTo>
                <a:lnTo>
                  <a:pt x="1487287" y="631455"/>
                </a:lnTo>
                <a:lnTo>
                  <a:pt x="1498219" y="616686"/>
                </a:lnTo>
                <a:lnTo>
                  <a:pt x="1510757" y="599322"/>
                </a:lnTo>
                <a:lnTo>
                  <a:pt x="1516131" y="589186"/>
                </a:lnTo>
                <a:lnTo>
                  <a:pt x="1522060" y="576703"/>
                </a:lnTo>
                <a:lnTo>
                  <a:pt x="1525642" y="563662"/>
                </a:lnTo>
                <a:lnTo>
                  <a:pt x="1528977" y="549570"/>
                </a:lnTo>
                <a:lnTo>
                  <a:pt x="1532312" y="535478"/>
                </a:lnTo>
                <a:lnTo>
                  <a:pt x="1531756" y="518974"/>
                </a:lnTo>
                <a:lnTo>
                  <a:pt x="1531200" y="502471"/>
                </a:lnTo>
                <a:lnTo>
                  <a:pt x="1528296" y="485410"/>
                </a:lnTo>
                <a:lnTo>
                  <a:pt x="1522799" y="466741"/>
                </a:lnTo>
                <a:lnTo>
                  <a:pt x="1512855" y="448008"/>
                </a:lnTo>
                <a:lnTo>
                  <a:pt x="1504454" y="431131"/>
                </a:lnTo>
                <a:lnTo>
                  <a:pt x="1490557" y="414437"/>
                </a:lnTo>
                <a:lnTo>
                  <a:pt x="1477401" y="400895"/>
                </a:lnTo>
                <a:lnTo>
                  <a:pt x="1460848" y="387044"/>
                </a:lnTo>
                <a:lnTo>
                  <a:pt x="1444789" y="375294"/>
                </a:lnTo>
                <a:lnTo>
                  <a:pt x="1425826" y="365335"/>
                </a:lnTo>
                <a:lnTo>
                  <a:pt x="1406062" y="356675"/>
                </a:lnTo>
                <a:lnTo>
                  <a:pt x="1384691" y="350609"/>
                </a:lnTo>
                <a:lnTo>
                  <a:pt x="1361467" y="346089"/>
                </a:lnTo>
                <a:lnTo>
                  <a:pt x="1339541" y="342372"/>
                </a:lnTo>
                <a:lnTo>
                  <a:pt x="1316008" y="341251"/>
                </a:lnTo>
                <a:close/>
                <a:moveTo>
                  <a:pt x="0" y="0"/>
                </a:moveTo>
                <a:lnTo>
                  <a:pt x="3311544" y="0"/>
                </a:lnTo>
                <a:lnTo>
                  <a:pt x="3311544" y="3220134"/>
                </a:lnTo>
                <a:lnTo>
                  <a:pt x="0" y="3220134"/>
                </a:lnTo>
                <a:close/>
              </a:path>
            </a:pathLst>
          </a:cu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838200" y="3105150"/>
            <a:ext cx="3870325" cy="2571750"/>
          </a:xfrm>
          <a:custGeom>
            <a:avLst/>
            <a:gdLst/>
            <a:ahLst/>
            <a:cxnLst/>
            <a:rect l="l" t="t" r="r" b="b"/>
            <a:pathLst>
              <a:path w="3870325" h="2571750">
                <a:moveTo>
                  <a:pt x="1597819" y="1173502"/>
                </a:moveTo>
                <a:lnTo>
                  <a:pt x="1610519" y="1173502"/>
                </a:lnTo>
                <a:lnTo>
                  <a:pt x="1622425" y="1175884"/>
                </a:lnTo>
                <a:lnTo>
                  <a:pt x="1624997" y="1176742"/>
                </a:lnTo>
                <a:lnTo>
                  <a:pt x="1616018" y="1175544"/>
                </a:lnTo>
                <a:lnTo>
                  <a:pt x="1603322" y="1174750"/>
                </a:lnTo>
                <a:lnTo>
                  <a:pt x="1589040" y="1175544"/>
                </a:lnTo>
                <a:lnTo>
                  <a:pt x="1573171" y="1177925"/>
                </a:lnTo>
                <a:lnTo>
                  <a:pt x="1559682" y="1182688"/>
                </a:lnTo>
                <a:lnTo>
                  <a:pt x="1546193" y="1189038"/>
                </a:lnTo>
                <a:lnTo>
                  <a:pt x="1533498" y="1196975"/>
                </a:lnTo>
                <a:lnTo>
                  <a:pt x="1521596" y="1204913"/>
                </a:lnTo>
                <a:lnTo>
                  <a:pt x="1510487" y="1216025"/>
                </a:lnTo>
                <a:lnTo>
                  <a:pt x="1500172" y="1227931"/>
                </a:lnTo>
                <a:lnTo>
                  <a:pt x="1490651" y="1240631"/>
                </a:lnTo>
                <a:lnTo>
                  <a:pt x="1481922" y="1254919"/>
                </a:lnTo>
                <a:lnTo>
                  <a:pt x="1474781" y="1269206"/>
                </a:lnTo>
                <a:lnTo>
                  <a:pt x="1469227" y="1285875"/>
                </a:lnTo>
                <a:lnTo>
                  <a:pt x="1462879" y="1302544"/>
                </a:lnTo>
                <a:lnTo>
                  <a:pt x="1459705" y="1320006"/>
                </a:lnTo>
                <a:lnTo>
                  <a:pt x="1458912" y="1338263"/>
                </a:lnTo>
                <a:lnTo>
                  <a:pt x="1457325" y="1357313"/>
                </a:lnTo>
                <a:lnTo>
                  <a:pt x="1458912" y="1374775"/>
                </a:lnTo>
                <a:lnTo>
                  <a:pt x="1459705" y="1393825"/>
                </a:lnTo>
                <a:lnTo>
                  <a:pt x="1462879" y="1410494"/>
                </a:lnTo>
                <a:lnTo>
                  <a:pt x="1469227" y="1427163"/>
                </a:lnTo>
                <a:lnTo>
                  <a:pt x="1474781" y="1443831"/>
                </a:lnTo>
                <a:lnTo>
                  <a:pt x="1481922" y="1458119"/>
                </a:lnTo>
                <a:lnTo>
                  <a:pt x="1490651" y="1472406"/>
                </a:lnTo>
                <a:lnTo>
                  <a:pt x="1500172" y="1485106"/>
                </a:lnTo>
                <a:lnTo>
                  <a:pt x="1510487" y="1497013"/>
                </a:lnTo>
                <a:lnTo>
                  <a:pt x="1521596" y="1508125"/>
                </a:lnTo>
                <a:lnTo>
                  <a:pt x="1533498" y="1517650"/>
                </a:lnTo>
                <a:lnTo>
                  <a:pt x="1546193" y="1524794"/>
                </a:lnTo>
                <a:lnTo>
                  <a:pt x="1559682" y="1530350"/>
                </a:lnTo>
                <a:lnTo>
                  <a:pt x="1573171" y="1535113"/>
                </a:lnTo>
                <a:lnTo>
                  <a:pt x="1588851" y="1537466"/>
                </a:lnTo>
                <a:lnTo>
                  <a:pt x="1583531" y="1537170"/>
                </a:lnTo>
                <a:lnTo>
                  <a:pt x="1567656" y="1534788"/>
                </a:lnTo>
                <a:lnTo>
                  <a:pt x="1554163" y="1530024"/>
                </a:lnTo>
                <a:lnTo>
                  <a:pt x="1540669" y="1523672"/>
                </a:lnTo>
                <a:lnTo>
                  <a:pt x="1527969" y="1515731"/>
                </a:lnTo>
                <a:lnTo>
                  <a:pt x="1516063" y="1506203"/>
                </a:lnTo>
                <a:lnTo>
                  <a:pt x="1504950" y="1496675"/>
                </a:lnTo>
                <a:lnTo>
                  <a:pt x="1494631" y="1484764"/>
                </a:lnTo>
                <a:lnTo>
                  <a:pt x="1485106" y="1471265"/>
                </a:lnTo>
                <a:lnTo>
                  <a:pt x="1476375" y="1456973"/>
                </a:lnTo>
                <a:lnTo>
                  <a:pt x="1469231" y="1441886"/>
                </a:lnTo>
                <a:lnTo>
                  <a:pt x="1463675" y="1426005"/>
                </a:lnTo>
                <a:lnTo>
                  <a:pt x="1457325" y="1410125"/>
                </a:lnTo>
                <a:lnTo>
                  <a:pt x="1454150" y="1391862"/>
                </a:lnTo>
                <a:lnTo>
                  <a:pt x="1452563" y="1374393"/>
                </a:lnTo>
                <a:lnTo>
                  <a:pt x="1451769" y="1355336"/>
                </a:lnTo>
                <a:lnTo>
                  <a:pt x="1452563" y="1336279"/>
                </a:lnTo>
                <a:lnTo>
                  <a:pt x="1454150" y="1318016"/>
                </a:lnTo>
                <a:lnTo>
                  <a:pt x="1457325" y="1302136"/>
                </a:lnTo>
                <a:lnTo>
                  <a:pt x="1463675" y="1283873"/>
                </a:lnTo>
                <a:lnTo>
                  <a:pt x="1469231" y="1268786"/>
                </a:lnTo>
                <a:lnTo>
                  <a:pt x="1476375" y="1252906"/>
                </a:lnTo>
                <a:lnTo>
                  <a:pt x="1485106" y="1240201"/>
                </a:lnTo>
                <a:lnTo>
                  <a:pt x="1494631" y="1226702"/>
                </a:lnTo>
                <a:lnTo>
                  <a:pt x="1504950" y="1214792"/>
                </a:lnTo>
                <a:lnTo>
                  <a:pt x="1516063" y="1204469"/>
                </a:lnTo>
                <a:lnTo>
                  <a:pt x="1527969" y="1194941"/>
                </a:lnTo>
                <a:lnTo>
                  <a:pt x="1540669" y="1187795"/>
                </a:lnTo>
                <a:lnTo>
                  <a:pt x="1554163" y="1182236"/>
                </a:lnTo>
                <a:lnTo>
                  <a:pt x="1567656" y="1177472"/>
                </a:lnTo>
                <a:lnTo>
                  <a:pt x="1583531" y="1175090"/>
                </a:lnTo>
                <a:close/>
                <a:moveTo>
                  <a:pt x="939006" y="233363"/>
                </a:moveTo>
                <a:lnTo>
                  <a:pt x="921544" y="235745"/>
                </a:lnTo>
                <a:lnTo>
                  <a:pt x="903288" y="239715"/>
                </a:lnTo>
                <a:lnTo>
                  <a:pt x="886619" y="244480"/>
                </a:lnTo>
                <a:lnTo>
                  <a:pt x="871538" y="251626"/>
                </a:lnTo>
                <a:lnTo>
                  <a:pt x="856456" y="258772"/>
                </a:lnTo>
                <a:lnTo>
                  <a:pt x="842169" y="266713"/>
                </a:lnTo>
                <a:lnTo>
                  <a:pt x="828675" y="276241"/>
                </a:lnTo>
                <a:lnTo>
                  <a:pt x="816769" y="286564"/>
                </a:lnTo>
                <a:lnTo>
                  <a:pt x="807244" y="297680"/>
                </a:lnTo>
                <a:lnTo>
                  <a:pt x="797719" y="309591"/>
                </a:lnTo>
                <a:lnTo>
                  <a:pt x="789781" y="322295"/>
                </a:lnTo>
                <a:lnTo>
                  <a:pt x="783431" y="335794"/>
                </a:lnTo>
                <a:lnTo>
                  <a:pt x="778669" y="350086"/>
                </a:lnTo>
                <a:lnTo>
                  <a:pt x="776288" y="364379"/>
                </a:lnTo>
                <a:lnTo>
                  <a:pt x="775494" y="379466"/>
                </a:lnTo>
                <a:lnTo>
                  <a:pt x="776288" y="392170"/>
                </a:lnTo>
                <a:lnTo>
                  <a:pt x="778669" y="404081"/>
                </a:lnTo>
                <a:lnTo>
                  <a:pt x="781050" y="415197"/>
                </a:lnTo>
                <a:lnTo>
                  <a:pt x="785813" y="425520"/>
                </a:lnTo>
                <a:lnTo>
                  <a:pt x="790575" y="435048"/>
                </a:lnTo>
                <a:lnTo>
                  <a:pt x="795338" y="443783"/>
                </a:lnTo>
                <a:lnTo>
                  <a:pt x="801688" y="450929"/>
                </a:lnTo>
                <a:lnTo>
                  <a:pt x="807244" y="458075"/>
                </a:lnTo>
                <a:lnTo>
                  <a:pt x="819150" y="468398"/>
                </a:lnTo>
                <a:lnTo>
                  <a:pt x="830263" y="475544"/>
                </a:lnTo>
                <a:lnTo>
                  <a:pt x="839788" y="481896"/>
                </a:lnTo>
                <a:lnTo>
                  <a:pt x="851694" y="489043"/>
                </a:lnTo>
                <a:lnTo>
                  <a:pt x="859631" y="496189"/>
                </a:lnTo>
                <a:lnTo>
                  <a:pt x="866775" y="504129"/>
                </a:lnTo>
                <a:lnTo>
                  <a:pt x="870744" y="511276"/>
                </a:lnTo>
                <a:lnTo>
                  <a:pt x="873125" y="519216"/>
                </a:lnTo>
                <a:lnTo>
                  <a:pt x="871538" y="526362"/>
                </a:lnTo>
                <a:lnTo>
                  <a:pt x="868363" y="532715"/>
                </a:lnTo>
                <a:lnTo>
                  <a:pt x="862013" y="538273"/>
                </a:lnTo>
                <a:lnTo>
                  <a:pt x="856456" y="542243"/>
                </a:lnTo>
                <a:lnTo>
                  <a:pt x="849313" y="544625"/>
                </a:lnTo>
                <a:lnTo>
                  <a:pt x="840581" y="547007"/>
                </a:lnTo>
                <a:lnTo>
                  <a:pt x="830263" y="547007"/>
                </a:lnTo>
                <a:lnTo>
                  <a:pt x="631031" y="547007"/>
                </a:lnTo>
                <a:lnTo>
                  <a:pt x="631031" y="547801"/>
                </a:lnTo>
                <a:lnTo>
                  <a:pt x="196850" y="547801"/>
                </a:lnTo>
                <a:lnTo>
                  <a:pt x="196850" y="1184618"/>
                </a:lnTo>
                <a:lnTo>
                  <a:pt x="197644" y="1194147"/>
                </a:lnTo>
                <a:lnTo>
                  <a:pt x="199231" y="1202087"/>
                </a:lnTo>
                <a:lnTo>
                  <a:pt x="201613" y="1209234"/>
                </a:lnTo>
                <a:lnTo>
                  <a:pt x="203994" y="1214792"/>
                </a:lnTo>
                <a:lnTo>
                  <a:pt x="207169" y="1219556"/>
                </a:lnTo>
                <a:lnTo>
                  <a:pt x="211931" y="1223526"/>
                </a:lnTo>
                <a:lnTo>
                  <a:pt x="215106" y="1225908"/>
                </a:lnTo>
                <a:lnTo>
                  <a:pt x="219869" y="1226702"/>
                </a:lnTo>
                <a:lnTo>
                  <a:pt x="226219" y="1226702"/>
                </a:lnTo>
                <a:lnTo>
                  <a:pt x="230981" y="1225908"/>
                </a:lnTo>
                <a:lnTo>
                  <a:pt x="236538" y="1223526"/>
                </a:lnTo>
                <a:lnTo>
                  <a:pt x="241300" y="1219556"/>
                </a:lnTo>
                <a:lnTo>
                  <a:pt x="247650" y="1214792"/>
                </a:lnTo>
                <a:lnTo>
                  <a:pt x="252413" y="1209234"/>
                </a:lnTo>
                <a:lnTo>
                  <a:pt x="257175" y="1202087"/>
                </a:lnTo>
                <a:lnTo>
                  <a:pt x="261938" y="1194147"/>
                </a:lnTo>
                <a:lnTo>
                  <a:pt x="267494" y="1184618"/>
                </a:lnTo>
                <a:lnTo>
                  <a:pt x="274638" y="1173502"/>
                </a:lnTo>
                <a:lnTo>
                  <a:pt x="285750" y="1163179"/>
                </a:lnTo>
                <a:lnTo>
                  <a:pt x="292894" y="1156827"/>
                </a:lnTo>
                <a:lnTo>
                  <a:pt x="300038" y="1151269"/>
                </a:lnTo>
                <a:lnTo>
                  <a:pt x="309563" y="1144917"/>
                </a:lnTo>
                <a:lnTo>
                  <a:pt x="317500" y="1140152"/>
                </a:lnTo>
                <a:lnTo>
                  <a:pt x="327819" y="1136976"/>
                </a:lnTo>
                <a:lnTo>
                  <a:pt x="338931" y="1133006"/>
                </a:lnTo>
                <a:lnTo>
                  <a:pt x="350838" y="1130624"/>
                </a:lnTo>
                <a:lnTo>
                  <a:pt x="363538" y="1130624"/>
                </a:lnTo>
                <a:lnTo>
                  <a:pt x="379413" y="1130624"/>
                </a:lnTo>
                <a:lnTo>
                  <a:pt x="393700" y="1134594"/>
                </a:lnTo>
                <a:lnTo>
                  <a:pt x="407988" y="1139358"/>
                </a:lnTo>
                <a:lnTo>
                  <a:pt x="420688" y="1144917"/>
                </a:lnTo>
                <a:lnTo>
                  <a:pt x="433388" y="1152063"/>
                </a:lnTo>
                <a:lnTo>
                  <a:pt x="445294" y="1161591"/>
                </a:lnTo>
                <a:lnTo>
                  <a:pt x="457200" y="1172708"/>
                </a:lnTo>
                <a:lnTo>
                  <a:pt x="468313" y="1184618"/>
                </a:lnTo>
                <a:lnTo>
                  <a:pt x="476250" y="1195735"/>
                </a:lnTo>
                <a:lnTo>
                  <a:pt x="485775" y="1210028"/>
                </a:lnTo>
                <a:lnTo>
                  <a:pt x="492919" y="1225908"/>
                </a:lnTo>
                <a:lnTo>
                  <a:pt x="499269" y="1240995"/>
                </a:lnTo>
                <a:lnTo>
                  <a:pt x="504031" y="1257670"/>
                </a:lnTo>
                <a:lnTo>
                  <a:pt x="507206" y="1275933"/>
                </a:lnTo>
                <a:lnTo>
                  <a:pt x="509588" y="1293401"/>
                </a:lnTo>
                <a:lnTo>
                  <a:pt x="511175" y="1312458"/>
                </a:lnTo>
                <a:lnTo>
                  <a:pt x="509588" y="1331515"/>
                </a:lnTo>
                <a:lnTo>
                  <a:pt x="507206" y="1348984"/>
                </a:lnTo>
                <a:lnTo>
                  <a:pt x="504031" y="1367247"/>
                </a:lnTo>
                <a:lnTo>
                  <a:pt x="499269" y="1383921"/>
                </a:lnTo>
                <a:lnTo>
                  <a:pt x="492919" y="1399008"/>
                </a:lnTo>
                <a:lnTo>
                  <a:pt x="485775" y="1414889"/>
                </a:lnTo>
                <a:lnTo>
                  <a:pt x="476250" y="1428387"/>
                </a:lnTo>
                <a:lnTo>
                  <a:pt x="468313" y="1441886"/>
                </a:lnTo>
                <a:lnTo>
                  <a:pt x="457200" y="1453797"/>
                </a:lnTo>
                <a:lnTo>
                  <a:pt x="445294" y="1463325"/>
                </a:lnTo>
                <a:lnTo>
                  <a:pt x="433388" y="1472853"/>
                </a:lnTo>
                <a:lnTo>
                  <a:pt x="420688" y="1480794"/>
                </a:lnTo>
                <a:lnTo>
                  <a:pt x="407988" y="1487146"/>
                </a:lnTo>
                <a:lnTo>
                  <a:pt x="393700" y="1490322"/>
                </a:lnTo>
                <a:lnTo>
                  <a:pt x="379413" y="1494292"/>
                </a:lnTo>
                <a:lnTo>
                  <a:pt x="363538" y="1495087"/>
                </a:lnTo>
                <a:lnTo>
                  <a:pt x="350838" y="1494292"/>
                </a:lnTo>
                <a:lnTo>
                  <a:pt x="338931" y="1491910"/>
                </a:lnTo>
                <a:lnTo>
                  <a:pt x="327819" y="1489528"/>
                </a:lnTo>
                <a:lnTo>
                  <a:pt x="317500" y="1484764"/>
                </a:lnTo>
                <a:lnTo>
                  <a:pt x="309563" y="1480000"/>
                </a:lnTo>
                <a:lnTo>
                  <a:pt x="300038" y="1475236"/>
                </a:lnTo>
                <a:lnTo>
                  <a:pt x="292894" y="1468883"/>
                </a:lnTo>
                <a:lnTo>
                  <a:pt x="285750" y="1463325"/>
                </a:lnTo>
                <a:lnTo>
                  <a:pt x="274638" y="1451415"/>
                </a:lnTo>
                <a:lnTo>
                  <a:pt x="267494" y="1440298"/>
                </a:lnTo>
                <a:lnTo>
                  <a:pt x="261938" y="1430770"/>
                </a:lnTo>
                <a:lnTo>
                  <a:pt x="257175" y="1422829"/>
                </a:lnTo>
                <a:lnTo>
                  <a:pt x="252413" y="1415683"/>
                </a:lnTo>
                <a:lnTo>
                  <a:pt x="247650" y="1410125"/>
                </a:lnTo>
                <a:lnTo>
                  <a:pt x="241300" y="1405360"/>
                </a:lnTo>
                <a:lnTo>
                  <a:pt x="236538" y="1401390"/>
                </a:lnTo>
                <a:lnTo>
                  <a:pt x="230981" y="1399008"/>
                </a:lnTo>
                <a:lnTo>
                  <a:pt x="226219" y="1398214"/>
                </a:lnTo>
                <a:lnTo>
                  <a:pt x="219869" y="1398214"/>
                </a:lnTo>
                <a:lnTo>
                  <a:pt x="215106" y="1399008"/>
                </a:lnTo>
                <a:lnTo>
                  <a:pt x="211931" y="1401390"/>
                </a:lnTo>
                <a:lnTo>
                  <a:pt x="207169" y="1405360"/>
                </a:lnTo>
                <a:lnTo>
                  <a:pt x="203994" y="1410125"/>
                </a:lnTo>
                <a:lnTo>
                  <a:pt x="201613" y="1415683"/>
                </a:lnTo>
                <a:lnTo>
                  <a:pt x="199231" y="1422829"/>
                </a:lnTo>
                <a:lnTo>
                  <a:pt x="197644" y="1430770"/>
                </a:lnTo>
                <a:lnTo>
                  <a:pt x="196850" y="1440298"/>
                </a:lnTo>
                <a:lnTo>
                  <a:pt x="196850" y="2119199"/>
                </a:lnTo>
                <a:lnTo>
                  <a:pt x="557213" y="2119199"/>
                </a:lnTo>
                <a:lnTo>
                  <a:pt x="557213" y="2120787"/>
                </a:lnTo>
                <a:lnTo>
                  <a:pt x="876300" y="2120787"/>
                </a:lnTo>
                <a:lnTo>
                  <a:pt x="885825" y="2121581"/>
                </a:lnTo>
                <a:lnTo>
                  <a:pt x="895350" y="2123169"/>
                </a:lnTo>
                <a:lnTo>
                  <a:pt x="902494" y="2125551"/>
                </a:lnTo>
                <a:lnTo>
                  <a:pt x="908050" y="2128727"/>
                </a:lnTo>
                <a:lnTo>
                  <a:pt x="914400" y="2135080"/>
                </a:lnTo>
                <a:lnTo>
                  <a:pt x="917575" y="2140638"/>
                </a:lnTo>
                <a:lnTo>
                  <a:pt x="917575" y="2149372"/>
                </a:lnTo>
                <a:lnTo>
                  <a:pt x="916781" y="2156519"/>
                </a:lnTo>
                <a:lnTo>
                  <a:pt x="912813" y="2164459"/>
                </a:lnTo>
                <a:lnTo>
                  <a:pt x="905669" y="2171605"/>
                </a:lnTo>
                <a:lnTo>
                  <a:pt x="897731" y="2178752"/>
                </a:lnTo>
                <a:lnTo>
                  <a:pt x="885825" y="2185898"/>
                </a:lnTo>
                <a:lnTo>
                  <a:pt x="876300" y="2192250"/>
                </a:lnTo>
                <a:lnTo>
                  <a:pt x="865981" y="2199397"/>
                </a:lnTo>
                <a:lnTo>
                  <a:pt x="854075" y="2209719"/>
                </a:lnTo>
                <a:lnTo>
                  <a:pt x="847725" y="2216865"/>
                </a:lnTo>
                <a:lnTo>
                  <a:pt x="842169" y="2224012"/>
                </a:lnTo>
                <a:lnTo>
                  <a:pt x="837406" y="2232746"/>
                </a:lnTo>
                <a:lnTo>
                  <a:pt x="832644" y="2241480"/>
                </a:lnTo>
                <a:lnTo>
                  <a:pt x="827881" y="2252597"/>
                </a:lnTo>
                <a:lnTo>
                  <a:pt x="825500" y="2262919"/>
                </a:lnTo>
                <a:lnTo>
                  <a:pt x="823119" y="2274830"/>
                </a:lnTo>
                <a:lnTo>
                  <a:pt x="821531" y="2288329"/>
                </a:lnTo>
                <a:lnTo>
                  <a:pt x="823119" y="2303415"/>
                </a:lnTo>
                <a:lnTo>
                  <a:pt x="825500" y="2317708"/>
                </a:lnTo>
                <a:lnTo>
                  <a:pt x="830263" y="2332000"/>
                </a:lnTo>
                <a:lnTo>
                  <a:pt x="835819" y="2345499"/>
                </a:lnTo>
                <a:lnTo>
                  <a:pt x="844550" y="2358204"/>
                </a:lnTo>
                <a:lnTo>
                  <a:pt x="852488" y="2370114"/>
                </a:lnTo>
                <a:lnTo>
                  <a:pt x="863600" y="2382025"/>
                </a:lnTo>
                <a:lnTo>
                  <a:pt x="875506" y="2391553"/>
                </a:lnTo>
                <a:lnTo>
                  <a:pt x="888206" y="2401082"/>
                </a:lnTo>
                <a:lnTo>
                  <a:pt x="902494" y="2409022"/>
                </a:lnTo>
                <a:lnTo>
                  <a:pt x="917575" y="2417756"/>
                </a:lnTo>
                <a:lnTo>
                  <a:pt x="933450" y="2423315"/>
                </a:lnTo>
                <a:lnTo>
                  <a:pt x="950119" y="2428079"/>
                </a:lnTo>
                <a:lnTo>
                  <a:pt x="967581" y="2432049"/>
                </a:lnTo>
                <a:lnTo>
                  <a:pt x="985838" y="2434431"/>
                </a:lnTo>
                <a:lnTo>
                  <a:pt x="1004094" y="2435225"/>
                </a:lnTo>
                <a:lnTo>
                  <a:pt x="1022350" y="2434431"/>
                </a:lnTo>
                <a:lnTo>
                  <a:pt x="1041400" y="2432049"/>
                </a:lnTo>
                <a:lnTo>
                  <a:pt x="1058069" y="2428079"/>
                </a:lnTo>
                <a:lnTo>
                  <a:pt x="1074738" y="2423315"/>
                </a:lnTo>
                <a:lnTo>
                  <a:pt x="1091406" y="2417756"/>
                </a:lnTo>
                <a:lnTo>
                  <a:pt x="1105694" y="2409022"/>
                </a:lnTo>
                <a:lnTo>
                  <a:pt x="1119188" y="2401082"/>
                </a:lnTo>
                <a:lnTo>
                  <a:pt x="1132681" y="2391553"/>
                </a:lnTo>
                <a:lnTo>
                  <a:pt x="1144588" y="2382025"/>
                </a:lnTo>
                <a:lnTo>
                  <a:pt x="1154906" y="2370114"/>
                </a:lnTo>
                <a:lnTo>
                  <a:pt x="1164431" y="2358204"/>
                </a:lnTo>
                <a:lnTo>
                  <a:pt x="1171575" y="2345499"/>
                </a:lnTo>
                <a:lnTo>
                  <a:pt x="1177925" y="2332000"/>
                </a:lnTo>
                <a:lnTo>
                  <a:pt x="1182688" y="2317708"/>
                </a:lnTo>
                <a:lnTo>
                  <a:pt x="1185069" y="2303415"/>
                </a:lnTo>
                <a:lnTo>
                  <a:pt x="1185863" y="2288329"/>
                </a:lnTo>
                <a:lnTo>
                  <a:pt x="1185863" y="2274830"/>
                </a:lnTo>
                <a:lnTo>
                  <a:pt x="1183481" y="2262919"/>
                </a:lnTo>
                <a:lnTo>
                  <a:pt x="1180306" y="2252597"/>
                </a:lnTo>
                <a:lnTo>
                  <a:pt x="1176338" y="2241480"/>
                </a:lnTo>
                <a:lnTo>
                  <a:pt x="1171575" y="2232746"/>
                </a:lnTo>
                <a:lnTo>
                  <a:pt x="1166019" y="2224012"/>
                </a:lnTo>
                <a:lnTo>
                  <a:pt x="1159669" y="2216865"/>
                </a:lnTo>
                <a:lnTo>
                  <a:pt x="1154113" y="2209719"/>
                </a:lnTo>
                <a:lnTo>
                  <a:pt x="1142206" y="2199397"/>
                </a:lnTo>
                <a:lnTo>
                  <a:pt x="1132681" y="2192250"/>
                </a:lnTo>
                <a:lnTo>
                  <a:pt x="1121569" y="2185898"/>
                </a:lnTo>
                <a:lnTo>
                  <a:pt x="1111250" y="2178752"/>
                </a:lnTo>
                <a:lnTo>
                  <a:pt x="1101725" y="2171605"/>
                </a:lnTo>
                <a:lnTo>
                  <a:pt x="1096169" y="2164459"/>
                </a:lnTo>
                <a:lnTo>
                  <a:pt x="1091406" y="2156519"/>
                </a:lnTo>
                <a:lnTo>
                  <a:pt x="1089819" y="2149372"/>
                </a:lnTo>
                <a:lnTo>
                  <a:pt x="1091406" y="2140638"/>
                </a:lnTo>
                <a:lnTo>
                  <a:pt x="1094581" y="2135080"/>
                </a:lnTo>
                <a:lnTo>
                  <a:pt x="1099344" y="2128727"/>
                </a:lnTo>
                <a:lnTo>
                  <a:pt x="1105694" y="2125551"/>
                </a:lnTo>
                <a:lnTo>
                  <a:pt x="1113631" y="2123169"/>
                </a:lnTo>
                <a:lnTo>
                  <a:pt x="1121569" y="2121581"/>
                </a:lnTo>
                <a:lnTo>
                  <a:pt x="1131094" y="2120787"/>
                </a:lnTo>
                <a:lnTo>
                  <a:pt x="1331119" y="2120787"/>
                </a:lnTo>
                <a:lnTo>
                  <a:pt x="1331119" y="2119199"/>
                </a:lnTo>
                <a:lnTo>
                  <a:pt x="1765300" y="2119199"/>
                </a:lnTo>
                <a:lnTo>
                  <a:pt x="1765300" y="1483176"/>
                </a:lnTo>
                <a:lnTo>
                  <a:pt x="1765300" y="1473648"/>
                </a:lnTo>
                <a:lnTo>
                  <a:pt x="1763713" y="1465707"/>
                </a:lnTo>
                <a:lnTo>
                  <a:pt x="1761331" y="1458561"/>
                </a:lnTo>
                <a:lnTo>
                  <a:pt x="1758156" y="1452209"/>
                </a:lnTo>
                <a:lnTo>
                  <a:pt x="1754188" y="1449032"/>
                </a:lnTo>
                <a:lnTo>
                  <a:pt x="1751013" y="1445062"/>
                </a:lnTo>
                <a:lnTo>
                  <a:pt x="1747302" y="1443207"/>
                </a:lnTo>
                <a:lnTo>
                  <a:pt x="1750113" y="1443831"/>
                </a:lnTo>
                <a:lnTo>
                  <a:pt x="1757254" y="1446213"/>
                </a:lnTo>
                <a:lnTo>
                  <a:pt x="1762015" y="1451769"/>
                </a:lnTo>
                <a:lnTo>
                  <a:pt x="1765982" y="1458119"/>
                </a:lnTo>
                <a:lnTo>
                  <a:pt x="1768363" y="1465263"/>
                </a:lnTo>
                <a:lnTo>
                  <a:pt x="1770743" y="1474788"/>
                </a:lnTo>
                <a:lnTo>
                  <a:pt x="1770743" y="1484313"/>
                </a:lnTo>
                <a:lnTo>
                  <a:pt x="1770743" y="1683544"/>
                </a:lnTo>
                <a:lnTo>
                  <a:pt x="1771537" y="1683544"/>
                </a:lnTo>
                <a:lnTo>
                  <a:pt x="1771537" y="2117725"/>
                </a:lnTo>
                <a:lnTo>
                  <a:pt x="2408688" y="2117725"/>
                </a:lnTo>
                <a:lnTo>
                  <a:pt x="2416623" y="2117725"/>
                </a:lnTo>
                <a:lnTo>
                  <a:pt x="2425351" y="2115344"/>
                </a:lnTo>
                <a:lnTo>
                  <a:pt x="2432492" y="2114550"/>
                </a:lnTo>
                <a:lnTo>
                  <a:pt x="2438046" y="2110581"/>
                </a:lnTo>
                <a:lnTo>
                  <a:pt x="2442807" y="2107406"/>
                </a:lnTo>
                <a:lnTo>
                  <a:pt x="2446774" y="2103438"/>
                </a:lnTo>
                <a:lnTo>
                  <a:pt x="2449155" y="2098675"/>
                </a:lnTo>
                <a:lnTo>
                  <a:pt x="2449948" y="2093913"/>
                </a:lnTo>
                <a:lnTo>
                  <a:pt x="2449948" y="2089150"/>
                </a:lnTo>
                <a:lnTo>
                  <a:pt x="2449155" y="2083594"/>
                </a:lnTo>
                <a:lnTo>
                  <a:pt x="2446774" y="2078831"/>
                </a:lnTo>
                <a:lnTo>
                  <a:pt x="2442807" y="2072481"/>
                </a:lnTo>
                <a:lnTo>
                  <a:pt x="2438046" y="2067719"/>
                </a:lnTo>
                <a:lnTo>
                  <a:pt x="2432492" y="2062163"/>
                </a:lnTo>
                <a:lnTo>
                  <a:pt x="2425351" y="2057400"/>
                </a:lnTo>
                <a:lnTo>
                  <a:pt x="2418210" y="2052638"/>
                </a:lnTo>
                <a:lnTo>
                  <a:pt x="2407101" y="2046288"/>
                </a:lnTo>
                <a:lnTo>
                  <a:pt x="2397580" y="2039144"/>
                </a:lnTo>
                <a:lnTo>
                  <a:pt x="2385678" y="2028825"/>
                </a:lnTo>
                <a:lnTo>
                  <a:pt x="2380123" y="2021681"/>
                </a:lnTo>
                <a:lnTo>
                  <a:pt x="2373776" y="2014538"/>
                </a:lnTo>
                <a:lnTo>
                  <a:pt x="2368222" y="2005806"/>
                </a:lnTo>
                <a:lnTo>
                  <a:pt x="2363461" y="1997075"/>
                </a:lnTo>
                <a:lnTo>
                  <a:pt x="2360287" y="1985963"/>
                </a:lnTo>
                <a:lnTo>
                  <a:pt x="2356320" y="1975644"/>
                </a:lnTo>
                <a:lnTo>
                  <a:pt x="2353939" y="1963738"/>
                </a:lnTo>
                <a:lnTo>
                  <a:pt x="2353939" y="1950244"/>
                </a:lnTo>
                <a:lnTo>
                  <a:pt x="2355526" y="1935163"/>
                </a:lnTo>
                <a:lnTo>
                  <a:pt x="2357907" y="1920875"/>
                </a:lnTo>
                <a:lnTo>
                  <a:pt x="2362667" y="1906588"/>
                </a:lnTo>
                <a:lnTo>
                  <a:pt x="2368222" y="1893094"/>
                </a:lnTo>
                <a:lnTo>
                  <a:pt x="2375363" y="1880394"/>
                </a:lnTo>
                <a:lnTo>
                  <a:pt x="2384884" y="1868488"/>
                </a:lnTo>
                <a:lnTo>
                  <a:pt x="2395199" y="1858169"/>
                </a:lnTo>
                <a:lnTo>
                  <a:pt x="2407101" y="1847056"/>
                </a:lnTo>
                <a:lnTo>
                  <a:pt x="2420590" y="1837531"/>
                </a:lnTo>
                <a:lnTo>
                  <a:pt x="2433286" y="1829594"/>
                </a:lnTo>
                <a:lnTo>
                  <a:pt x="2449155" y="1822450"/>
                </a:lnTo>
                <a:lnTo>
                  <a:pt x="2464231" y="1815306"/>
                </a:lnTo>
                <a:lnTo>
                  <a:pt x="2481687" y="1810544"/>
                </a:lnTo>
                <a:lnTo>
                  <a:pt x="2498350" y="1806575"/>
                </a:lnTo>
                <a:lnTo>
                  <a:pt x="2517393" y="1804194"/>
                </a:lnTo>
                <a:lnTo>
                  <a:pt x="2535642" y="1804194"/>
                </a:lnTo>
                <a:lnTo>
                  <a:pt x="2554686" y="1804194"/>
                </a:lnTo>
                <a:lnTo>
                  <a:pt x="2572142" y="1806575"/>
                </a:lnTo>
                <a:lnTo>
                  <a:pt x="2589598" y="1810544"/>
                </a:lnTo>
                <a:lnTo>
                  <a:pt x="2606261" y="1815306"/>
                </a:lnTo>
                <a:lnTo>
                  <a:pt x="2622130" y="1822450"/>
                </a:lnTo>
                <a:lnTo>
                  <a:pt x="2637206" y="1829594"/>
                </a:lnTo>
                <a:lnTo>
                  <a:pt x="2651488" y="1837531"/>
                </a:lnTo>
                <a:lnTo>
                  <a:pt x="2664977" y="1847056"/>
                </a:lnTo>
                <a:lnTo>
                  <a:pt x="2676879" y="1858169"/>
                </a:lnTo>
                <a:lnTo>
                  <a:pt x="2686401" y="1868488"/>
                </a:lnTo>
                <a:lnTo>
                  <a:pt x="2695922" y="1880394"/>
                </a:lnTo>
                <a:lnTo>
                  <a:pt x="2703857" y="1893094"/>
                </a:lnTo>
                <a:lnTo>
                  <a:pt x="2709411" y="1906588"/>
                </a:lnTo>
                <a:lnTo>
                  <a:pt x="2714172" y="1920875"/>
                </a:lnTo>
                <a:lnTo>
                  <a:pt x="2716552" y="1935163"/>
                </a:lnTo>
                <a:lnTo>
                  <a:pt x="2718139" y="1950244"/>
                </a:lnTo>
                <a:lnTo>
                  <a:pt x="2716552" y="1963738"/>
                </a:lnTo>
                <a:lnTo>
                  <a:pt x="2714172" y="1975644"/>
                </a:lnTo>
                <a:lnTo>
                  <a:pt x="2711791" y="1985963"/>
                </a:lnTo>
                <a:lnTo>
                  <a:pt x="2707031" y="1997075"/>
                </a:lnTo>
                <a:lnTo>
                  <a:pt x="2702270" y="2005806"/>
                </a:lnTo>
                <a:lnTo>
                  <a:pt x="2698302" y="2014538"/>
                </a:lnTo>
                <a:lnTo>
                  <a:pt x="2691955" y="2021681"/>
                </a:lnTo>
                <a:lnTo>
                  <a:pt x="2686401" y="2028825"/>
                </a:lnTo>
                <a:lnTo>
                  <a:pt x="2674499" y="2039144"/>
                </a:lnTo>
                <a:lnTo>
                  <a:pt x="2663390" y="2046288"/>
                </a:lnTo>
                <a:lnTo>
                  <a:pt x="2653869" y="2052638"/>
                </a:lnTo>
                <a:lnTo>
                  <a:pt x="2645934" y="2057400"/>
                </a:lnTo>
                <a:lnTo>
                  <a:pt x="2638793" y="2062163"/>
                </a:lnTo>
                <a:lnTo>
                  <a:pt x="2632445" y="2067719"/>
                </a:lnTo>
                <a:lnTo>
                  <a:pt x="2627684" y="2072481"/>
                </a:lnTo>
                <a:lnTo>
                  <a:pt x="2624510" y="2078831"/>
                </a:lnTo>
                <a:lnTo>
                  <a:pt x="2622130" y="2083594"/>
                </a:lnTo>
                <a:lnTo>
                  <a:pt x="2622130" y="2089150"/>
                </a:lnTo>
                <a:lnTo>
                  <a:pt x="2622130" y="2093913"/>
                </a:lnTo>
                <a:lnTo>
                  <a:pt x="2622923" y="2098675"/>
                </a:lnTo>
                <a:lnTo>
                  <a:pt x="2625304" y="2103438"/>
                </a:lnTo>
                <a:lnTo>
                  <a:pt x="2629271" y="2107406"/>
                </a:lnTo>
                <a:lnTo>
                  <a:pt x="2634032" y="2110581"/>
                </a:lnTo>
                <a:lnTo>
                  <a:pt x="2638793" y="2114550"/>
                </a:lnTo>
                <a:lnTo>
                  <a:pt x="2645934" y="2115344"/>
                </a:lnTo>
                <a:lnTo>
                  <a:pt x="2653869" y="2117725"/>
                </a:lnTo>
                <a:lnTo>
                  <a:pt x="2663390" y="2117725"/>
                </a:lnTo>
                <a:lnTo>
                  <a:pt x="3341802" y="2117725"/>
                </a:lnTo>
                <a:lnTo>
                  <a:pt x="3341802" y="1757363"/>
                </a:lnTo>
                <a:lnTo>
                  <a:pt x="3343389" y="1757363"/>
                </a:lnTo>
                <a:lnTo>
                  <a:pt x="3343389" y="1437481"/>
                </a:lnTo>
                <a:lnTo>
                  <a:pt x="3344182" y="1427956"/>
                </a:lnTo>
                <a:lnTo>
                  <a:pt x="3345769" y="1420019"/>
                </a:lnTo>
                <a:lnTo>
                  <a:pt x="3348149" y="1412081"/>
                </a:lnTo>
                <a:lnTo>
                  <a:pt x="3351323" y="1405731"/>
                </a:lnTo>
                <a:lnTo>
                  <a:pt x="3357671" y="1400969"/>
                </a:lnTo>
                <a:lnTo>
                  <a:pt x="3364812" y="1397794"/>
                </a:lnTo>
                <a:lnTo>
                  <a:pt x="3371953" y="1396206"/>
                </a:lnTo>
                <a:lnTo>
                  <a:pt x="3378301" y="1397794"/>
                </a:lnTo>
                <a:lnTo>
                  <a:pt x="3387029" y="1402556"/>
                </a:lnTo>
                <a:lnTo>
                  <a:pt x="3394170" y="1408113"/>
                </a:lnTo>
                <a:lnTo>
                  <a:pt x="3401311" y="1417638"/>
                </a:lnTo>
                <a:lnTo>
                  <a:pt x="3408453" y="1427956"/>
                </a:lnTo>
                <a:lnTo>
                  <a:pt x="3414007" y="1439069"/>
                </a:lnTo>
                <a:lnTo>
                  <a:pt x="3421148" y="1448594"/>
                </a:lnTo>
                <a:lnTo>
                  <a:pt x="3432256" y="1460500"/>
                </a:lnTo>
                <a:lnTo>
                  <a:pt x="3439398" y="1466056"/>
                </a:lnTo>
                <a:lnTo>
                  <a:pt x="3446539" y="1472406"/>
                </a:lnTo>
                <a:lnTo>
                  <a:pt x="3456060" y="1477963"/>
                </a:lnTo>
                <a:lnTo>
                  <a:pt x="3463995" y="1482725"/>
                </a:lnTo>
                <a:lnTo>
                  <a:pt x="3475103" y="1486694"/>
                </a:lnTo>
                <a:lnTo>
                  <a:pt x="3485419" y="1489869"/>
                </a:lnTo>
                <a:lnTo>
                  <a:pt x="3497320" y="1492250"/>
                </a:lnTo>
                <a:lnTo>
                  <a:pt x="3510016" y="1492250"/>
                </a:lnTo>
                <a:lnTo>
                  <a:pt x="3525885" y="1491456"/>
                </a:lnTo>
                <a:lnTo>
                  <a:pt x="3540168" y="1489075"/>
                </a:lnTo>
                <a:lnTo>
                  <a:pt x="3554450" y="1484313"/>
                </a:lnTo>
                <a:lnTo>
                  <a:pt x="3567145" y="1477963"/>
                </a:lnTo>
                <a:lnTo>
                  <a:pt x="3580634" y="1470819"/>
                </a:lnTo>
                <a:lnTo>
                  <a:pt x="3592536" y="1461294"/>
                </a:lnTo>
                <a:lnTo>
                  <a:pt x="3603645" y="1450975"/>
                </a:lnTo>
                <a:lnTo>
                  <a:pt x="3614753" y="1439069"/>
                </a:lnTo>
                <a:lnTo>
                  <a:pt x="3622688" y="1425575"/>
                </a:lnTo>
                <a:lnTo>
                  <a:pt x="3632209" y="1412875"/>
                </a:lnTo>
                <a:lnTo>
                  <a:pt x="3639350" y="1397794"/>
                </a:lnTo>
                <a:lnTo>
                  <a:pt x="3645698" y="1381125"/>
                </a:lnTo>
                <a:lnTo>
                  <a:pt x="3650459" y="1364456"/>
                </a:lnTo>
                <a:lnTo>
                  <a:pt x="3653633" y="1347788"/>
                </a:lnTo>
                <a:lnTo>
                  <a:pt x="3656013" y="1328738"/>
                </a:lnTo>
                <a:lnTo>
                  <a:pt x="3657600" y="1310481"/>
                </a:lnTo>
                <a:lnTo>
                  <a:pt x="3656013" y="1292225"/>
                </a:lnTo>
                <a:lnTo>
                  <a:pt x="3653633" y="1273969"/>
                </a:lnTo>
                <a:lnTo>
                  <a:pt x="3650459" y="1256506"/>
                </a:lnTo>
                <a:lnTo>
                  <a:pt x="3645698" y="1239838"/>
                </a:lnTo>
                <a:lnTo>
                  <a:pt x="3639350" y="1223963"/>
                </a:lnTo>
                <a:lnTo>
                  <a:pt x="3632209" y="1208881"/>
                </a:lnTo>
                <a:lnTo>
                  <a:pt x="3622688" y="1194594"/>
                </a:lnTo>
                <a:lnTo>
                  <a:pt x="3614753" y="1181894"/>
                </a:lnTo>
                <a:lnTo>
                  <a:pt x="3603645" y="1169988"/>
                </a:lnTo>
                <a:lnTo>
                  <a:pt x="3592536" y="1158875"/>
                </a:lnTo>
                <a:lnTo>
                  <a:pt x="3580634" y="1150938"/>
                </a:lnTo>
                <a:lnTo>
                  <a:pt x="3567145" y="1142206"/>
                </a:lnTo>
                <a:lnTo>
                  <a:pt x="3554450" y="1136650"/>
                </a:lnTo>
                <a:lnTo>
                  <a:pt x="3540168" y="1131888"/>
                </a:lnTo>
                <a:lnTo>
                  <a:pt x="3525885" y="1129506"/>
                </a:lnTo>
                <a:lnTo>
                  <a:pt x="3510016" y="1127919"/>
                </a:lnTo>
                <a:lnTo>
                  <a:pt x="3497320" y="1129506"/>
                </a:lnTo>
                <a:lnTo>
                  <a:pt x="3485419" y="1131888"/>
                </a:lnTo>
                <a:lnTo>
                  <a:pt x="3475103" y="1134269"/>
                </a:lnTo>
                <a:lnTo>
                  <a:pt x="3463995" y="1139031"/>
                </a:lnTo>
                <a:lnTo>
                  <a:pt x="3456060" y="1143794"/>
                </a:lnTo>
                <a:lnTo>
                  <a:pt x="3446539" y="1148556"/>
                </a:lnTo>
                <a:lnTo>
                  <a:pt x="3439398" y="1154113"/>
                </a:lnTo>
                <a:lnTo>
                  <a:pt x="3432256" y="1160463"/>
                </a:lnTo>
                <a:lnTo>
                  <a:pt x="3421148" y="1172369"/>
                </a:lnTo>
                <a:lnTo>
                  <a:pt x="3414007" y="1182688"/>
                </a:lnTo>
                <a:lnTo>
                  <a:pt x="3408453" y="1192213"/>
                </a:lnTo>
                <a:lnTo>
                  <a:pt x="3401311" y="1204119"/>
                </a:lnTo>
                <a:lnTo>
                  <a:pt x="3394170" y="1212056"/>
                </a:lnTo>
                <a:lnTo>
                  <a:pt x="3387029" y="1219200"/>
                </a:lnTo>
                <a:lnTo>
                  <a:pt x="3378301" y="1223169"/>
                </a:lnTo>
                <a:lnTo>
                  <a:pt x="3371953" y="1223963"/>
                </a:lnTo>
                <a:lnTo>
                  <a:pt x="3364812" y="1223963"/>
                </a:lnTo>
                <a:lnTo>
                  <a:pt x="3357671" y="1220788"/>
                </a:lnTo>
                <a:lnTo>
                  <a:pt x="3351323" y="1214438"/>
                </a:lnTo>
                <a:lnTo>
                  <a:pt x="3348149" y="1208881"/>
                </a:lnTo>
                <a:lnTo>
                  <a:pt x="3345769" y="1201738"/>
                </a:lnTo>
                <a:lnTo>
                  <a:pt x="3344182" y="1192213"/>
                </a:lnTo>
                <a:lnTo>
                  <a:pt x="3343389" y="1182688"/>
                </a:lnTo>
                <a:lnTo>
                  <a:pt x="3343389" y="983456"/>
                </a:lnTo>
                <a:lnTo>
                  <a:pt x="3341802" y="983456"/>
                </a:lnTo>
                <a:lnTo>
                  <a:pt x="3341802" y="549275"/>
                </a:lnTo>
                <a:lnTo>
                  <a:pt x="2706237" y="549275"/>
                </a:lnTo>
                <a:lnTo>
                  <a:pt x="2696716" y="550069"/>
                </a:lnTo>
                <a:lnTo>
                  <a:pt x="2688781" y="551656"/>
                </a:lnTo>
                <a:lnTo>
                  <a:pt x="2681640" y="554038"/>
                </a:lnTo>
                <a:lnTo>
                  <a:pt x="2676879" y="556419"/>
                </a:lnTo>
                <a:lnTo>
                  <a:pt x="2672118" y="559594"/>
                </a:lnTo>
                <a:lnTo>
                  <a:pt x="2668151" y="563563"/>
                </a:lnTo>
                <a:lnTo>
                  <a:pt x="2665770" y="568325"/>
                </a:lnTo>
                <a:lnTo>
                  <a:pt x="2664977" y="573088"/>
                </a:lnTo>
                <a:lnTo>
                  <a:pt x="2664977" y="578644"/>
                </a:lnTo>
                <a:lnTo>
                  <a:pt x="2665770" y="583406"/>
                </a:lnTo>
                <a:lnTo>
                  <a:pt x="2667357" y="589756"/>
                </a:lnTo>
                <a:lnTo>
                  <a:pt x="2670531" y="594519"/>
                </a:lnTo>
                <a:lnTo>
                  <a:pt x="2675292" y="600075"/>
                </a:lnTo>
                <a:lnTo>
                  <a:pt x="2681640" y="604838"/>
                </a:lnTo>
                <a:lnTo>
                  <a:pt x="2688781" y="609600"/>
                </a:lnTo>
                <a:lnTo>
                  <a:pt x="2696716" y="614363"/>
                </a:lnTo>
                <a:lnTo>
                  <a:pt x="2706237" y="619919"/>
                </a:lnTo>
                <a:lnTo>
                  <a:pt x="2716552" y="627063"/>
                </a:lnTo>
                <a:lnTo>
                  <a:pt x="2728454" y="638175"/>
                </a:lnTo>
                <a:lnTo>
                  <a:pt x="2734802" y="645319"/>
                </a:lnTo>
                <a:lnTo>
                  <a:pt x="2740356" y="652463"/>
                </a:lnTo>
                <a:lnTo>
                  <a:pt x="2745117" y="660400"/>
                </a:lnTo>
                <a:lnTo>
                  <a:pt x="2749878" y="669925"/>
                </a:lnTo>
                <a:lnTo>
                  <a:pt x="2754638" y="681038"/>
                </a:lnTo>
                <a:lnTo>
                  <a:pt x="2757019" y="691356"/>
                </a:lnTo>
                <a:lnTo>
                  <a:pt x="2759399" y="703263"/>
                </a:lnTo>
                <a:lnTo>
                  <a:pt x="2760986" y="716756"/>
                </a:lnTo>
                <a:lnTo>
                  <a:pt x="2759399" y="731838"/>
                </a:lnTo>
                <a:lnTo>
                  <a:pt x="2757019" y="746125"/>
                </a:lnTo>
                <a:lnTo>
                  <a:pt x="2752258" y="760413"/>
                </a:lnTo>
                <a:lnTo>
                  <a:pt x="2746704" y="773113"/>
                </a:lnTo>
                <a:lnTo>
                  <a:pt x="2737976" y="786606"/>
                </a:lnTo>
                <a:lnTo>
                  <a:pt x="2730041" y="798513"/>
                </a:lnTo>
                <a:lnTo>
                  <a:pt x="2718933" y="810419"/>
                </a:lnTo>
                <a:lnTo>
                  <a:pt x="2707031" y="819944"/>
                </a:lnTo>
                <a:lnTo>
                  <a:pt x="2694335" y="829469"/>
                </a:lnTo>
                <a:lnTo>
                  <a:pt x="2680053" y="837406"/>
                </a:lnTo>
                <a:lnTo>
                  <a:pt x="2664977" y="846138"/>
                </a:lnTo>
                <a:lnTo>
                  <a:pt x="2649108" y="851694"/>
                </a:lnTo>
                <a:lnTo>
                  <a:pt x="2632445" y="856456"/>
                </a:lnTo>
                <a:lnTo>
                  <a:pt x="2614989" y="859631"/>
                </a:lnTo>
                <a:lnTo>
                  <a:pt x="2596739" y="862013"/>
                </a:lnTo>
                <a:lnTo>
                  <a:pt x="2578489" y="863600"/>
                </a:lnTo>
                <a:lnTo>
                  <a:pt x="2560240" y="862013"/>
                </a:lnTo>
                <a:lnTo>
                  <a:pt x="2541197" y="859631"/>
                </a:lnTo>
                <a:lnTo>
                  <a:pt x="2524534" y="856456"/>
                </a:lnTo>
                <a:lnTo>
                  <a:pt x="2507871" y="851694"/>
                </a:lnTo>
                <a:lnTo>
                  <a:pt x="2491208" y="846138"/>
                </a:lnTo>
                <a:lnTo>
                  <a:pt x="2476133" y="837406"/>
                </a:lnTo>
                <a:lnTo>
                  <a:pt x="2463437" y="829469"/>
                </a:lnTo>
                <a:lnTo>
                  <a:pt x="2449948" y="819944"/>
                </a:lnTo>
                <a:lnTo>
                  <a:pt x="2438046" y="810419"/>
                </a:lnTo>
                <a:lnTo>
                  <a:pt x="2427731" y="798513"/>
                </a:lnTo>
                <a:lnTo>
                  <a:pt x="2418210" y="786606"/>
                </a:lnTo>
                <a:lnTo>
                  <a:pt x="2411069" y="773113"/>
                </a:lnTo>
                <a:lnTo>
                  <a:pt x="2404721" y="760413"/>
                </a:lnTo>
                <a:lnTo>
                  <a:pt x="2399960" y="746125"/>
                </a:lnTo>
                <a:lnTo>
                  <a:pt x="2397580" y="731838"/>
                </a:lnTo>
                <a:lnTo>
                  <a:pt x="2396786" y="716756"/>
                </a:lnTo>
                <a:lnTo>
                  <a:pt x="2396786" y="703263"/>
                </a:lnTo>
                <a:lnTo>
                  <a:pt x="2399167" y="691356"/>
                </a:lnTo>
                <a:lnTo>
                  <a:pt x="2402340" y="681038"/>
                </a:lnTo>
                <a:lnTo>
                  <a:pt x="2406308" y="669925"/>
                </a:lnTo>
                <a:lnTo>
                  <a:pt x="2411069" y="660400"/>
                </a:lnTo>
                <a:lnTo>
                  <a:pt x="2416623" y="652463"/>
                </a:lnTo>
                <a:lnTo>
                  <a:pt x="2422971" y="645319"/>
                </a:lnTo>
                <a:lnTo>
                  <a:pt x="2428525" y="638175"/>
                </a:lnTo>
                <a:lnTo>
                  <a:pt x="2440427" y="627063"/>
                </a:lnTo>
                <a:lnTo>
                  <a:pt x="2449948" y="619919"/>
                </a:lnTo>
                <a:lnTo>
                  <a:pt x="2461057" y="614363"/>
                </a:lnTo>
                <a:lnTo>
                  <a:pt x="2468991" y="609600"/>
                </a:lnTo>
                <a:lnTo>
                  <a:pt x="2475339" y="604838"/>
                </a:lnTo>
                <a:lnTo>
                  <a:pt x="2480893" y="600075"/>
                </a:lnTo>
                <a:lnTo>
                  <a:pt x="2485654" y="594519"/>
                </a:lnTo>
                <a:lnTo>
                  <a:pt x="2488828" y="589756"/>
                </a:lnTo>
                <a:lnTo>
                  <a:pt x="2491208" y="583406"/>
                </a:lnTo>
                <a:lnTo>
                  <a:pt x="2492795" y="578644"/>
                </a:lnTo>
                <a:lnTo>
                  <a:pt x="2492795" y="573088"/>
                </a:lnTo>
                <a:lnTo>
                  <a:pt x="2491208" y="568325"/>
                </a:lnTo>
                <a:lnTo>
                  <a:pt x="2488828" y="563563"/>
                </a:lnTo>
                <a:lnTo>
                  <a:pt x="2485654" y="559594"/>
                </a:lnTo>
                <a:lnTo>
                  <a:pt x="2480893" y="556419"/>
                </a:lnTo>
                <a:lnTo>
                  <a:pt x="2475339" y="554038"/>
                </a:lnTo>
                <a:lnTo>
                  <a:pt x="2468198" y="551656"/>
                </a:lnTo>
                <a:lnTo>
                  <a:pt x="2459470" y="550069"/>
                </a:lnTo>
                <a:lnTo>
                  <a:pt x="2451535" y="549275"/>
                </a:lnTo>
                <a:lnTo>
                  <a:pt x="1771537" y="549275"/>
                </a:lnTo>
                <a:lnTo>
                  <a:pt x="1771537" y="909638"/>
                </a:lnTo>
                <a:lnTo>
                  <a:pt x="1770743" y="909638"/>
                </a:lnTo>
                <a:lnTo>
                  <a:pt x="1770743" y="1228725"/>
                </a:lnTo>
                <a:lnTo>
                  <a:pt x="1770743" y="1238250"/>
                </a:lnTo>
                <a:lnTo>
                  <a:pt x="1768363" y="1247775"/>
                </a:lnTo>
                <a:lnTo>
                  <a:pt x="1765982" y="1254919"/>
                </a:lnTo>
                <a:lnTo>
                  <a:pt x="1762015" y="1261269"/>
                </a:lnTo>
                <a:lnTo>
                  <a:pt x="1757254" y="1266825"/>
                </a:lnTo>
                <a:lnTo>
                  <a:pt x="1750113" y="1270794"/>
                </a:lnTo>
                <a:lnTo>
                  <a:pt x="1742972" y="1270794"/>
                </a:lnTo>
                <a:lnTo>
                  <a:pt x="1736906" y="1269580"/>
                </a:lnTo>
                <a:lnTo>
                  <a:pt x="1741488" y="1269580"/>
                </a:lnTo>
                <a:lnTo>
                  <a:pt x="1746250" y="1268786"/>
                </a:lnTo>
                <a:lnTo>
                  <a:pt x="1751013" y="1266404"/>
                </a:lnTo>
                <a:lnTo>
                  <a:pt x="1754188" y="1262434"/>
                </a:lnTo>
                <a:lnTo>
                  <a:pt x="1758156" y="1257670"/>
                </a:lnTo>
                <a:lnTo>
                  <a:pt x="1761331" y="1252111"/>
                </a:lnTo>
                <a:lnTo>
                  <a:pt x="1763713" y="1244965"/>
                </a:lnTo>
                <a:lnTo>
                  <a:pt x="1765300" y="1236231"/>
                </a:lnTo>
                <a:lnTo>
                  <a:pt x="1765300" y="1228290"/>
                </a:lnTo>
                <a:lnTo>
                  <a:pt x="1765300" y="547801"/>
                </a:lnTo>
                <a:lnTo>
                  <a:pt x="1404144" y="547801"/>
                </a:lnTo>
                <a:lnTo>
                  <a:pt x="1404144" y="547007"/>
                </a:lnTo>
                <a:lnTo>
                  <a:pt x="1085056" y="547007"/>
                </a:lnTo>
                <a:lnTo>
                  <a:pt x="1075531" y="547007"/>
                </a:lnTo>
                <a:lnTo>
                  <a:pt x="1067594" y="544625"/>
                </a:lnTo>
                <a:lnTo>
                  <a:pt x="1060450" y="542243"/>
                </a:lnTo>
                <a:lnTo>
                  <a:pt x="1054100" y="538273"/>
                </a:lnTo>
                <a:lnTo>
                  <a:pt x="1048544" y="532715"/>
                </a:lnTo>
                <a:lnTo>
                  <a:pt x="1044575" y="526362"/>
                </a:lnTo>
                <a:lnTo>
                  <a:pt x="1043781" y="519216"/>
                </a:lnTo>
                <a:lnTo>
                  <a:pt x="1044575" y="511276"/>
                </a:lnTo>
                <a:lnTo>
                  <a:pt x="1049338" y="504129"/>
                </a:lnTo>
                <a:lnTo>
                  <a:pt x="1055688" y="496189"/>
                </a:lnTo>
                <a:lnTo>
                  <a:pt x="1065213" y="489043"/>
                </a:lnTo>
                <a:lnTo>
                  <a:pt x="1077119" y="481896"/>
                </a:lnTo>
                <a:lnTo>
                  <a:pt x="1086644" y="475544"/>
                </a:lnTo>
                <a:lnTo>
                  <a:pt x="1096963" y="468398"/>
                </a:lnTo>
                <a:lnTo>
                  <a:pt x="1108075" y="458075"/>
                </a:lnTo>
                <a:lnTo>
                  <a:pt x="1113631" y="450929"/>
                </a:lnTo>
                <a:lnTo>
                  <a:pt x="1119188" y="443783"/>
                </a:lnTo>
                <a:lnTo>
                  <a:pt x="1125538" y="435048"/>
                </a:lnTo>
                <a:lnTo>
                  <a:pt x="1130300" y="425520"/>
                </a:lnTo>
                <a:lnTo>
                  <a:pt x="1133475" y="415197"/>
                </a:lnTo>
                <a:lnTo>
                  <a:pt x="1137444" y="404081"/>
                </a:lnTo>
                <a:lnTo>
                  <a:pt x="1139825" y="392170"/>
                </a:lnTo>
                <a:lnTo>
                  <a:pt x="1139825" y="379466"/>
                </a:lnTo>
                <a:lnTo>
                  <a:pt x="1138238" y="364379"/>
                </a:lnTo>
                <a:lnTo>
                  <a:pt x="1135856" y="350086"/>
                </a:lnTo>
                <a:lnTo>
                  <a:pt x="1131094" y="335794"/>
                </a:lnTo>
                <a:lnTo>
                  <a:pt x="1125538" y="322295"/>
                </a:lnTo>
                <a:lnTo>
                  <a:pt x="1118394" y="309591"/>
                </a:lnTo>
                <a:lnTo>
                  <a:pt x="1108869" y="297680"/>
                </a:lnTo>
                <a:lnTo>
                  <a:pt x="1098550" y="286564"/>
                </a:lnTo>
                <a:lnTo>
                  <a:pt x="1086644" y="276241"/>
                </a:lnTo>
                <a:lnTo>
                  <a:pt x="1073150" y="266713"/>
                </a:lnTo>
                <a:lnTo>
                  <a:pt x="1060450" y="258772"/>
                </a:lnTo>
                <a:lnTo>
                  <a:pt x="1044575" y="251626"/>
                </a:lnTo>
                <a:lnTo>
                  <a:pt x="1029494" y="244480"/>
                </a:lnTo>
                <a:lnTo>
                  <a:pt x="1011238" y="239715"/>
                </a:lnTo>
                <a:lnTo>
                  <a:pt x="995363" y="235745"/>
                </a:lnTo>
                <a:lnTo>
                  <a:pt x="977106" y="233363"/>
                </a:lnTo>
                <a:lnTo>
                  <a:pt x="958056" y="233363"/>
                </a:lnTo>
                <a:close/>
                <a:moveTo>
                  <a:pt x="0" y="0"/>
                </a:moveTo>
                <a:lnTo>
                  <a:pt x="3870325" y="0"/>
                </a:lnTo>
                <a:lnTo>
                  <a:pt x="3870325" y="2571750"/>
                </a:lnTo>
                <a:lnTo>
                  <a:pt x="0" y="257175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pic>
        <p:nvPicPr>
          <p:cNvPr id="6149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6088" y="514350"/>
            <a:ext cx="2320925" cy="225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/>
        </p:nvSpPr>
        <p:spPr>
          <a:xfrm>
            <a:off x="5526088" y="514350"/>
            <a:ext cx="2320925" cy="2251075"/>
          </a:xfrm>
          <a:custGeom>
            <a:avLst/>
            <a:gdLst/>
            <a:ahLst/>
            <a:cxnLst/>
            <a:rect l="l" t="t" r="r" b="b"/>
            <a:pathLst>
              <a:path w="2320925" h="2251074">
                <a:moveTo>
                  <a:pt x="0" y="0"/>
                </a:moveTo>
                <a:lnTo>
                  <a:pt x="2320925" y="0"/>
                </a:lnTo>
                <a:lnTo>
                  <a:pt x="2320925" y="2251074"/>
                </a:lnTo>
                <a:lnTo>
                  <a:pt x="1182688" y="2251074"/>
                </a:lnTo>
                <a:lnTo>
                  <a:pt x="1200150" y="2249486"/>
                </a:lnTo>
                <a:lnTo>
                  <a:pt x="1219200" y="2247104"/>
                </a:lnTo>
                <a:lnTo>
                  <a:pt x="1235869" y="2243928"/>
                </a:lnTo>
                <a:lnTo>
                  <a:pt x="1252538" y="2239164"/>
                </a:lnTo>
                <a:lnTo>
                  <a:pt x="1269206" y="2233605"/>
                </a:lnTo>
                <a:lnTo>
                  <a:pt x="1283494" y="2224871"/>
                </a:lnTo>
                <a:lnTo>
                  <a:pt x="1297781" y="2216931"/>
                </a:lnTo>
                <a:lnTo>
                  <a:pt x="1310481" y="2207402"/>
                </a:lnTo>
                <a:lnTo>
                  <a:pt x="1322388" y="2197874"/>
                </a:lnTo>
                <a:lnTo>
                  <a:pt x="1332706" y="2185963"/>
                </a:lnTo>
                <a:lnTo>
                  <a:pt x="1342231" y="2174053"/>
                </a:lnTo>
                <a:lnTo>
                  <a:pt x="1349375" y="2160554"/>
                </a:lnTo>
                <a:lnTo>
                  <a:pt x="1355725" y="2147849"/>
                </a:lnTo>
                <a:lnTo>
                  <a:pt x="1360488" y="2133557"/>
                </a:lnTo>
                <a:lnTo>
                  <a:pt x="1362869" y="2119264"/>
                </a:lnTo>
                <a:lnTo>
                  <a:pt x="1363663" y="2104177"/>
                </a:lnTo>
                <a:lnTo>
                  <a:pt x="1363663" y="2090679"/>
                </a:lnTo>
                <a:lnTo>
                  <a:pt x="1361281" y="2078768"/>
                </a:lnTo>
                <a:lnTo>
                  <a:pt x="1358106" y="2068446"/>
                </a:lnTo>
                <a:lnTo>
                  <a:pt x="1354138" y="2057329"/>
                </a:lnTo>
                <a:lnTo>
                  <a:pt x="1349375" y="2047801"/>
                </a:lnTo>
                <a:lnTo>
                  <a:pt x="1343819" y="2039861"/>
                </a:lnTo>
                <a:lnTo>
                  <a:pt x="1337469" y="2032714"/>
                </a:lnTo>
                <a:lnTo>
                  <a:pt x="1331913" y="2025568"/>
                </a:lnTo>
                <a:lnTo>
                  <a:pt x="1320006" y="2014451"/>
                </a:lnTo>
                <a:lnTo>
                  <a:pt x="1310481" y="2008099"/>
                </a:lnTo>
                <a:lnTo>
                  <a:pt x="1300163" y="2001747"/>
                </a:lnTo>
                <a:lnTo>
                  <a:pt x="1289050" y="1994600"/>
                </a:lnTo>
                <a:lnTo>
                  <a:pt x="1279525" y="1987454"/>
                </a:lnTo>
                <a:lnTo>
                  <a:pt x="1273969" y="1980308"/>
                </a:lnTo>
                <a:lnTo>
                  <a:pt x="1269206" y="1972367"/>
                </a:lnTo>
                <a:lnTo>
                  <a:pt x="1267619" y="1965221"/>
                </a:lnTo>
                <a:lnTo>
                  <a:pt x="1269206" y="1956487"/>
                </a:lnTo>
                <a:lnTo>
                  <a:pt x="1272381" y="1950928"/>
                </a:lnTo>
                <a:lnTo>
                  <a:pt x="1277144" y="1944576"/>
                </a:lnTo>
                <a:lnTo>
                  <a:pt x="1283494" y="1941400"/>
                </a:lnTo>
                <a:lnTo>
                  <a:pt x="1291431" y="1939018"/>
                </a:lnTo>
                <a:lnTo>
                  <a:pt x="1300163" y="1937430"/>
                </a:lnTo>
                <a:lnTo>
                  <a:pt x="1308894" y="1936636"/>
                </a:lnTo>
                <a:lnTo>
                  <a:pt x="1508919" y="1936636"/>
                </a:lnTo>
                <a:lnTo>
                  <a:pt x="1508919" y="1935048"/>
                </a:lnTo>
                <a:lnTo>
                  <a:pt x="1943100" y="1935048"/>
                </a:lnTo>
                <a:lnTo>
                  <a:pt x="1943100" y="1299025"/>
                </a:lnTo>
                <a:lnTo>
                  <a:pt x="1943100" y="1289496"/>
                </a:lnTo>
                <a:lnTo>
                  <a:pt x="1941513" y="1281556"/>
                </a:lnTo>
                <a:lnTo>
                  <a:pt x="1939131" y="1274409"/>
                </a:lnTo>
                <a:lnTo>
                  <a:pt x="1935956" y="1268057"/>
                </a:lnTo>
                <a:lnTo>
                  <a:pt x="1931988" y="1264881"/>
                </a:lnTo>
                <a:lnTo>
                  <a:pt x="1928813" y="1260911"/>
                </a:lnTo>
                <a:lnTo>
                  <a:pt x="1924050" y="1258529"/>
                </a:lnTo>
                <a:lnTo>
                  <a:pt x="1919288" y="1257735"/>
                </a:lnTo>
                <a:lnTo>
                  <a:pt x="1914525" y="1256147"/>
                </a:lnTo>
                <a:lnTo>
                  <a:pt x="1908175" y="1257735"/>
                </a:lnTo>
                <a:lnTo>
                  <a:pt x="1903413" y="1260117"/>
                </a:lnTo>
                <a:lnTo>
                  <a:pt x="1897856" y="1263293"/>
                </a:lnTo>
                <a:lnTo>
                  <a:pt x="1893094" y="1268057"/>
                </a:lnTo>
                <a:lnTo>
                  <a:pt x="1886744" y="1274409"/>
                </a:lnTo>
                <a:lnTo>
                  <a:pt x="1881981" y="1281556"/>
                </a:lnTo>
                <a:lnTo>
                  <a:pt x="1878806" y="1289496"/>
                </a:lnTo>
                <a:lnTo>
                  <a:pt x="1872456" y="1299025"/>
                </a:lnTo>
                <a:lnTo>
                  <a:pt x="1864519" y="1310141"/>
                </a:lnTo>
                <a:lnTo>
                  <a:pt x="1854200" y="1321258"/>
                </a:lnTo>
                <a:lnTo>
                  <a:pt x="1847056" y="1327610"/>
                </a:lnTo>
                <a:lnTo>
                  <a:pt x="1839913" y="1333168"/>
                </a:lnTo>
                <a:lnTo>
                  <a:pt x="1831181" y="1337932"/>
                </a:lnTo>
                <a:lnTo>
                  <a:pt x="1821656" y="1342697"/>
                </a:lnTo>
                <a:lnTo>
                  <a:pt x="1812131" y="1347461"/>
                </a:lnTo>
                <a:lnTo>
                  <a:pt x="1800225" y="1349843"/>
                </a:lnTo>
                <a:lnTo>
                  <a:pt x="1788319" y="1352225"/>
                </a:lnTo>
                <a:lnTo>
                  <a:pt x="1775619" y="1353813"/>
                </a:lnTo>
                <a:lnTo>
                  <a:pt x="1761331" y="1352225"/>
                </a:lnTo>
                <a:lnTo>
                  <a:pt x="1746250" y="1349843"/>
                </a:lnTo>
                <a:lnTo>
                  <a:pt x="1731963" y="1345079"/>
                </a:lnTo>
                <a:lnTo>
                  <a:pt x="1718469" y="1339520"/>
                </a:lnTo>
                <a:lnTo>
                  <a:pt x="1705769" y="1330786"/>
                </a:lnTo>
                <a:lnTo>
                  <a:pt x="1693863" y="1321258"/>
                </a:lnTo>
                <a:lnTo>
                  <a:pt x="1682750" y="1312523"/>
                </a:lnTo>
                <a:lnTo>
                  <a:pt x="1672431" y="1300613"/>
                </a:lnTo>
                <a:lnTo>
                  <a:pt x="1662906" y="1287114"/>
                </a:lnTo>
                <a:lnTo>
                  <a:pt x="1654175" y="1272821"/>
                </a:lnTo>
                <a:lnTo>
                  <a:pt x="1647031" y="1257735"/>
                </a:lnTo>
                <a:lnTo>
                  <a:pt x="1641475" y="1241854"/>
                </a:lnTo>
                <a:lnTo>
                  <a:pt x="1635919" y="1225179"/>
                </a:lnTo>
                <a:lnTo>
                  <a:pt x="1631950" y="1207710"/>
                </a:lnTo>
                <a:lnTo>
                  <a:pt x="1631156" y="1190242"/>
                </a:lnTo>
                <a:lnTo>
                  <a:pt x="1629569" y="1171185"/>
                </a:lnTo>
                <a:lnTo>
                  <a:pt x="1631156" y="1152128"/>
                </a:lnTo>
                <a:lnTo>
                  <a:pt x="1631950" y="1133865"/>
                </a:lnTo>
                <a:lnTo>
                  <a:pt x="1635919" y="1117190"/>
                </a:lnTo>
                <a:lnTo>
                  <a:pt x="1641475" y="1099721"/>
                </a:lnTo>
                <a:lnTo>
                  <a:pt x="1647031" y="1084635"/>
                </a:lnTo>
                <a:lnTo>
                  <a:pt x="1654175" y="1068754"/>
                </a:lnTo>
                <a:lnTo>
                  <a:pt x="1662906" y="1056049"/>
                </a:lnTo>
                <a:lnTo>
                  <a:pt x="1672431" y="1042551"/>
                </a:lnTo>
                <a:lnTo>
                  <a:pt x="1682750" y="1030640"/>
                </a:lnTo>
                <a:lnTo>
                  <a:pt x="1693863" y="1020318"/>
                </a:lnTo>
                <a:lnTo>
                  <a:pt x="1705769" y="1010789"/>
                </a:lnTo>
                <a:lnTo>
                  <a:pt x="1718469" y="1003643"/>
                </a:lnTo>
                <a:lnTo>
                  <a:pt x="1731963" y="997291"/>
                </a:lnTo>
                <a:lnTo>
                  <a:pt x="1746250" y="992526"/>
                </a:lnTo>
                <a:lnTo>
                  <a:pt x="1761331" y="990144"/>
                </a:lnTo>
                <a:lnTo>
                  <a:pt x="1775619" y="989350"/>
                </a:lnTo>
                <a:lnTo>
                  <a:pt x="1788319" y="989350"/>
                </a:lnTo>
                <a:lnTo>
                  <a:pt x="1800225" y="991732"/>
                </a:lnTo>
                <a:lnTo>
                  <a:pt x="1812131" y="994909"/>
                </a:lnTo>
                <a:lnTo>
                  <a:pt x="1821656" y="998879"/>
                </a:lnTo>
                <a:lnTo>
                  <a:pt x="1831181" y="1003643"/>
                </a:lnTo>
                <a:lnTo>
                  <a:pt x="1839913" y="1009201"/>
                </a:lnTo>
                <a:lnTo>
                  <a:pt x="1847056" y="1015554"/>
                </a:lnTo>
                <a:lnTo>
                  <a:pt x="1854200" y="1021112"/>
                </a:lnTo>
                <a:lnTo>
                  <a:pt x="1864519" y="1032228"/>
                </a:lnTo>
                <a:lnTo>
                  <a:pt x="1872456" y="1042551"/>
                </a:lnTo>
                <a:lnTo>
                  <a:pt x="1878806" y="1052079"/>
                </a:lnTo>
                <a:lnTo>
                  <a:pt x="1881981" y="1060814"/>
                </a:lnTo>
                <a:lnTo>
                  <a:pt x="1886744" y="1067960"/>
                </a:lnTo>
                <a:lnTo>
                  <a:pt x="1893094" y="1073518"/>
                </a:lnTo>
                <a:lnTo>
                  <a:pt x="1897856" y="1078282"/>
                </a:lnTo>
                <a:lnTo>
                  <a:pt x="1903413" y="1082253"/>
                </a:lnTo>
                <a:lnTo>
                  <a:pt x="1908175" y="1084635"/>
                </a:lnTo>
                <a:lnTo>
                  <a:pt x="1914525" y="1085429"/>
                </a:lnTo>
                <a:lnTo>
                  <a:pt x="1919288" y="1085429"/>
                </a:lnTo>
                <a:lnTo>
                  <a:pt x="1924050" y="1084635"/>
                </a:lnTo>
                <a:lnTo>
                  <a:pt x="1928813" y="1082253"/>
                </a:lnTo>
                <a:lnTo>
                  <a:pt x="1931988" y="1078282"/>
                </a:lnTo>
                <a:lnTo>
                  <a:pt x="1935956" y="1073518"/>
                </a:lnTo>
                <a:lnTo>
                  <a:pt x="1939131" y="1067960"/>
                </a:lnTo>
                <a:lnTo>
                  <a:pt x="1941513" y="1060814"/>
                </a:lnTo>
                <a:lnTo>
                  <a:pt x="1943100" y="1052079"/>
                </a:lnTo>
                <a:lnTo>
                  <a:pt x="1943100" y="1044139"/>
                </a:lnTo>
                <a:lnTo>
                  <a:pt x="1943100" y="363650"/>
                </a:lnTo>
                <a:lnTo>
                  <a:pt x="1581944" y="363650"/>
                </a:lnTo>
                <a:lnTo>
                  <a:pt x="1581944" y="362855"/>
                </a:lnTo>
                <a:lnTo>
                  <a:pt x="1262856" y="362855"/>
                </a:lnTo>
                <a:lnTo>
                  <a:pt x="1253331" y="362855"/>
                </a:lnTo>
                <a:lnTo>
                  <a:pt x="1245394" y="360473"/>
                </a:lnTo>
                <a:lnTo>
                  <a:pt x="1238250" y="358091"/>
                </a:lnTo>
                <a:lnTo>
                  <a:pt x="1231900" y="354121"/>
                </a:lnTo>
                <a:lnTo>
                  <a:pt x="1226344" y="348563"/>
                </a:lnTo>
                <a:lnTo>
                  <a:pt x="1222375" y="342211"/>
                </a:lnTo>
                <a:lnTo>
                  <a:pt x="1221581" y="335064"/>
                </a:lnTo>
                <a:lnTo>
                  <a:pt x="1222375" y="327124"/>
                </a:lnTo>
                <a:lnTo>
                  <a:pt x="1227138" y="319978"/>
                </a:lnTo>
                <a:lnTo>
                  <a:pt x="1233488" y="311243"/>
                </a:lnTo>
                <a:lnTo>
                  <a:pt x="1243013" y="304097"/>
                </a:lnTo>
                <a:lnTo>
                  <a:pt x="1254919" y="296950"/>
                </a:lnTo>
                <a:lnTo>
                  <a:pt x="1264444" y="291392"/>
                </a:lnTo>
                <a:lnTo>
                  <a:pt x="1274763" y="284246"/>
                </a:lnTo>
                <a:lnTo>
                  <a:pt x="1285875" y="273923"/>
                </a:lnTo>
                <a:lnTo>
                  <a:pt x="1291431" y="266777"/>
                </a:lnTo>
                <a:lnTo>
                  <a:pt x="1297781" y="259631"/>
                </a:lnTo>
                <a:lnTo>
                  <a:pt x="1303338" y="250896"/>
                </a:lnTo>
                <a:lnTo>
                  <a:pt x="1308100" y="241368"/>
                </a:lnTo>
                <a:lnTo>
                  <a:pt x="1311275" y="231045"/>
                </a:lnTo>
                <a:lnTo>
                  <a:pt x="1315244" y="219929"/>
                </a:lnTo>
                <a:lnTo>
                  <a:pt x="1317625" y="208018"/>
                </a:lnTo>
                <a:lnTo>
                  <a:pt x="1317625" y="195314"/>
                </a:lnTo>
                <a:lnTo>
                  <a:pt x="1316038" y="179433"/>
                </a:lnTo>
                <a:lnTo>
                  <a:pt x="1313656" y="165140"/>
                </a:lnTo>
                <a:lnTo>
                  <a:pt x="1308894" y="151642"/>
                </a:lnTo>
                <a:lnTo>
                  <a:pt x="1303338" y="138143"/>
                </a:lnTo>
                <a:lnTo>
                  <a:pt x="1296194" y="125439"/>
                </a:lnTo>
                <a:lnTo>
                  <a:pt x="1286669" y="113528"/>
                </a:lnTo>
                <a:lnTo>
                  <a:pt x="1276350" y="102412"/>
                </a:lnTo>
                <a:lnTo>
                  <a:pt x="1264444" y="92089"/>
                </a:lnTo>
                <a:lnTo>
                  <a:pt x="1250950" y="82561"/>
                </a:lnTo>
                <a:lnTo>
                  <a:pt x="1238250" y="73826"/>
                </a:lnTo>
                <a:lnTo>
                  <a:pt x="1222375" y="66680"/>
                </a:lnTo>
                <a:lnTo>
                  <a:pt x="1207294" y="59534"/>
                </a:lnTo>
                <a:lnTo>
                  <a:pt x="1189831" y="54769"/>
                </a:lnTo>
                <a:lnTo>
                  <a:pt x="1173163" y="51593"/>
                </a:lnTo>
                <a:lnTo>
                  <a:pt x="1154906" y="49211"/>
                </a:lnTo>
                <a:lnTo>
                  <a:pt x="1135856" y="49211"/>
                </a:lnTo>
                <a:lnTo>
                  <a:pt x="1116806" y="49211"/>
                </a:lnTo>
                <a:lnTo>
                  <a:pt x="1099344" y="51593"/>
                </a:lnTo>
                <a:lnTo>
                  <a:pt x="1081881" y="54769"/>
                </a:lnTo>
                <a:lnTo>
                  <a:pt x="1065213" y="59534"/>
                </a:lnTo>
                <a:lnTo>
                  <a:pt x="1049338" y="66680"/>
                </a:lnTo>
                <a:lnTo>
                  <a:pt x="1034256" y="73826"/>
                </a:lnTo>
                <a:lnTo>
                  <a:pt x="1019969" y="82561"/>
                </a:lnTo>
                <a:lnTo>
                  <a:pt x="1006475" y="92089"/>
                </a:lnTo>
                <a:lnTo>
                  <a:pt x="994569" y="102412"/>
                </a:lnTo>
                <a:lnTo>
                  <a:pt x="985044" y="113528"/>
                </a:lnTo>
                <a:lnTo>
                  <a:pt x="975519" y="125439"/>
                </a:lnTo>
                <a:lnTo>
                  <a:pt x="967581" y="138143"/>
                </a:lnTo>
                <a:lnTo>
                  <a:pt x="962025" y="151642"/>
                </a:lnTo>
                <a:lnTo>
                  <a:pt x="957263" y="165140"/>
                </a:lnTo>
                <a:lnTo>
                  <a:pt x="954881" y="179433"/>
                </a:lnTo>
                <a:lnTo>
                  <a:pt x="953294" y="195314"/>
                </a:lnTo>
                <a:lnTo>
                  <a:pt x="954881" y="208018"/>
                </a:lnTo>
                <a:lnTo>
                  <a:pt x="957263" y="219929"/>
                </a:lnTo>
                <a:lnTo>
                  <a:pt x="959644" y="231045"/>
                </a:lnTo>
                <a:lnTo>
                  <a:pt x="964406" y="241368"/>
                </a:lnTo>
                <a:lnTo>
                  <a:pt x="969169" y="250896"/>
                </a:lnTo>
                <a:lnTo>
                  <a:pt x="973138" y="259631"/>
                </a:lnTo>
                <a:lnTo>
                  <a:pt x="979488" y="266777"/>
                </a:lnTo>
                <a:lnTo>
                  <a:pt x="985044" y="273923"/>
                </a:lnTo>
                <a:lnTo>
                  <a:pt x="996950" y="284246"/>
                </a:lnTo>
                <a:lnTo>
                  <a:pt x="1008063" y="291392"/>
                </a:lnTo>
                <a:lnTo>
                  <a:pt x="1017588" y="296950"/>
                </a:lnTo>
                <a:lnTo>
                  <a:pt x="1029494" y="304097"/>
                </a:lnTo>
                <a:lnTo>
                  <a:pt x="1037431" y="311243"/>
                </a:lnTo>
                <a:lnTo>
                  <a:pt x="1044575" y="319978"/>
                </a:lnTo>
                <a:lnTo>
                  <a:pt x="1048544" y="327124"/>
                </a:lnTo>
                <a:lnTo>
                  <a:pt x="1050925" y="335064"/>
                </a:lnTo>
                <a:lnTo>
                  <a:pt x="1049338" y="342211"/>
                </a:lnTo>
                <a:lnTo>
                  <a:pt x="1046163" y="348563"/>
                </a:lnTo>
                <a:lnTo>
                  <a:pt x="1039813" y="354121"/>
                </a:lnTo>
                <a:lnTo>
                  <a:pt x="1034256" y="358091"/>
                </a:lnTo>
                <a:lnTo>
                  <a:pt x="1027113" y="360473"/>
                </a:lnTo>
                <a:lnTo>
                  <a:pt x="1018381" y="362855"/>
                </a:lnTo>
                <a:lnTo>
                  <a:pt x="1008063" y="362855"/>
                </a:lnTo>
                <a:lnTo>
                  <a:pt x="808831" y="362855"/>
                </a:lnTo>
                <a:lnTo>
                  <a:pt x="808831" y="363650"/>
                </a:lnTo>
                <a:lnTo>
                  <a:pt x="374650" y="363650"/>
                </a:lnTo>
                <a:lnTo>
                  <a:pt x="374650" y="999673"/>
                </a:lnTo>
                <a:lnTo>
                  <a:pt x="375444" y="1009201"/>
                </a:lnTo>
                <a:lnTo>
                  <a:pt x="377031" y="1017936"/>
                </a:lnTo>
                <a:lnTo>
                  <a:pt x="379413" y="1025082"/>
                </a:lnTo>
                <a:lnTo>
                  <a:pt x="381794" y="1030640"/>
                </a:lnTo>
                <a:lnTo>
                  <a:pt x="384969" y="1035404"/>
                </a:lnTo>
                <a:lnTo>
                  <a:pt x="389731" y="1039375"/>
                </a:lnTo>
                <a:lnTo>
                  <a:pt x="393700" y="1041757"/>
                </a:lnTo>
                <a:lnTo>
                  <a:pt x="398463" y="1042551"/>
                </a:lnTo>
                <a:lnTo>
                  <a:pt x="404019" y="1042551"/>
                </a:lnTo>
                <a:lnTo>
                  <a:pt x="408781" y="1041757"/>
                </a:lnTo>
                <a:lnTo>
                  <a:pt x="414338" y="1039375"/>
                </a:lnTo>
                <a:lnTo>
                  <a:pt x="419100" y="1035404"/>
                </a:lnTo>
                <a:lnTo>
                  <a:pt x="425450" y="1030640"/>
                </a:lnTo>
                <a:lnTo>
                  <a:pt x="430213" y="1025082"/>
                </a:lnTo>
                <a:lnTo>
                  <a:pt x="434975" y="1017936"/>
                </a:lnTo>
                <a:lnTo>
                  <a:pt x="439738" y="1009201"/>
                </a:lnTo>
                <a:lnTo>
                  <a:pt x="445294" y="999673"/>
                </a:lnTo>
                <a:lnTo>
                  <a:pt x="452438" y="989350"/>
                </a:lnTo>
                <a:lnTo>
                  <a:pt x="463550" y="978234"/>
                </a:lnTo>
                <a:lnTo>
                  <a:pt x="470694" y="972676"/>
                </a:lnTo>
                <a:lnTo>
                  <a:pt x="477838" y="967117"/>
                </a:lnTo>
                <a:lnTo>
                  <a:pt x="487363" y="960765"/>
                </a:lnTo>
                <a:lnTo>
                  <a:pt x="495300" y="956001"/>
                </a:lnTo>
                <a:lnTo>
                  <a:pt x="506413" y="952825"/>
                </a:lnTo>
                <a:lnTo>
                  <a:pt x="516731" y="948854"/>
                </a:lnTo>
                <a:lnTo>
                  <a:pt x="528638" y="946472"/>
                </a:lnTo>
                <a:lnTo>
                  <a:pt x="541338" y="946472"/>
                </a:lnTo>
                <a:lnTo>
                  <a:pt x="557213" y="946472"/>
                </a:lnTo>
                <a:lnTo>
                  <a:pt x="571500" y="950443"/>
                </a:lnTo>
                <a:lnTo>
                  <a:pt x="585788" y="955207"/>
                </a:lnTo>
                <a:lnTo>
                  <a:pt x="598488" y="960765"/>
                </a:lnTo>
                <a:lnTo>
                  <a:pt x="611981" y="967911"/>
                </a:lnTo>
                <a:lnTo>
                  <a:pt x="623888" y="977440"/>
                </a:lnTo>
                <a:lnTo>
                  <a:pt x="635000" y="987762"/>
                </a:lnTo>
                <a:lnTo>
                  <a:pt x="646113" y="999673"/>
                </a:lnTo>
                <a:lnTo>
                  <a:pt x="654050" y="1011583"/>
                </a:lnTo>
                <a:lnTo>
                  <a:pt x="663575" y="1025876"/>
                </a:lnTo>
                <a:lnTo>
                  <a:pt x="670719" y="1041757"/>
                </a:lnTo>
                <a:lnTo>
                  <a:pt x="677069" y="1056843"/>
                </a:lnTo>
                <a:lnTo>
                  <a:pt x="681831" y="1073518"/>
                </a:lnTo>
                <a:lnTo>
                  <a:pt x="685006" y="1090987"/>
                </a:lnTo>
                <a:lnTo>
                  <a:pt x="687388" y="1109250"/>
                </a:lnTo>
                <a:lnTo>
                  <a:pt x="688975" y="1128307"/>
                </a:lnTo>
                <a:lnTo>
                  <a:pt x="687388" y="1147364"/>
                </a:lnTo>
                <a:lnTo>
                  <a:pt x="685006" y="1164832"/>
                </a:lnTo>
                <a:lnTo>
                  <a:pt x="681831" y="1183095"/>
                </a:lnTo>
                <a:lnTo>
                  <a:pt x="677069" y="1199770"/>
                </a:lnTo>
                <a:lnTo>
                  <a:pt x="670719" y="1214857"/>
                </a:lnTo>
                <a:lnTo>
                  <a:pt x="663575" y="1229943"/>
                </a:lnTo>
                <a:lnTo>
                  <a:pt x="654050" y="1244236"/>
                </a:lnTo>
                <a:lnTo>
                  <a:pt x="646113" y="1257735"/>
                </a:lnTo>
                <a:lnTo>
                  <a:pt x="635000" y="1269645"/>
                </a:lnTo>
                <a:lnTo>
                  <a:pt x="623888" y="1279174"/>
                </a:lnTo>
                <a:lnTo>
                  <a:pt x="611981" y="1288702"/>
                </a:lnTo>
                <a:lnTo>
                  <a:pt x="598488" y="1296642"/>
                </a:lnTo>
                <a:lnTo>
                  <a:pt x="585788" y="1302995"/>
                </a:lnTo>
                <a:lnTo>
                  <a:pt x="571500" y="1306171"/>
                </a:lnTo>
                <a:lnTo>
                  <a:pt x="557213" y="1310141"/>
                </a:lnTo>
                <a:lnTo>
                  <a:pt x="541338" y="1310935"/>
                </a:lnTo>
                <a:lnTo>
                  <a:pt x="528638" y="1310141"/>
                </a:lnTo>
                <a:lnTo>
                  <a:pt x="516731" y="1307759"/>
                </a:lnTo>
                <a:lnTo>
                  <a:pt x="506413" y="1305377"/>
                </a:lnTo>
                <a:lnTo>
                  <a:pt x="495300" y="1300613"/>
                </a:lnTo>
                <a:lnTo>
                  <a:pt x="487363" y="1295848"/>
                </a:lnTo>
                <a:lnTo>
                  <a:pt x="477838" y="1291084"/>
                </a:lnTo>
                <a:lnTo>
                  <a:pt x="470694" y="1284732"/>
                </a:lnTo>
                <a:lnTo>
                  <a:pt x="463550" y="1279174"/>
                </a:lnTo>
                <a:lnTo>
                  <a:pt x="452438" y="1267263"/>
                </a:lnTo>
                <a:lnTo>
                  <a:pt x="445294" y="1256147"/>
                </a:lnTo>
                <a:lnTo>
                  <a:pt x="439738" y="1246618"/>
                </a:lnTo>
                <a:lnTo>
                  <a:pt x="434975" y="1238678"/>
                </a:lnTo>
                <a:lnTo>
                  <a:pt x="430213" y="1231531"/>
                </a:lnTo>
                <a:lnTo>
                  <a:pt x="425450" y="1225179"/>
                </a:lnTo>
                <a:lnTo>
                  <a:pt x="419100" y="1220415"/>
                </a:lnTo>
                <a:lnTo>
                  <a:pt x="414338" y="1217239"/>
                </a:lnTo>
                <a:lnTo>
                  <a:pt x="408781" y="1214857"/>
                </a:lnTo>
                <a:lnTo>
                  <a:pt x="404019" y="1213269"/>
                </a:lnTo>
                <a:lnTo>
                  <a:pt x="398463" y="1213269"/>
                </a:lnTo>
                <a:lnTo>
                  <a:pt x="393700" y="1214857"/>
                </a:lnTo>
                <a:lnTo>
                  <a:pt x="389731" y="1217239"/>
                </a:lnTo>
                <a:lnTo>
                  <a:pt x="384969" y="1220415"/>
                </a:lnTo>
                <a:lnTo>
                  <a:pt x="381794" y="1225179"/>
                </a:lnTo>
                <a:lnTo>
                  <a:pt x="379413" y="1231531"/>
                </a:lnTo>
                <a:lnTo>
                  <a:pt x="377031" y="1238678"/>
                </a:lnTo>
                <a:lnTo>
                  <a:pt x="375444" y="1246618"/>
                </a:lnTo>
                <a:lnTo>
                  <a:pt x="374650" y="1256147"/>
                </a:lnTo>
                <a:lnTo>
                  <a:pt x="374650" y="1935048"/>
                </a:lnTo>
                <a:lnTo>
                  <a:pt x="735013" y="1935048"/>
                </a:lnTo>
                <a:lnTo>
                  <a:pt x="735013" y="1936636"/>
                </a:lnTo>
                <a:lnTo>
                  <a:pt x="1054100" y="1936636"/>
                </a:lnTo>
                <a:lnTo>
                  <a:pt x="1063625" y="1937430"/>
                </a:lnTo>
                <a:lnTo>
                  <a:pt x="1073150" y="1939018"/>
                </a:lnTo>
                <a:lnTo>
                  <a:pt x="1080294" y="1941400"/>
                </a:lnTo>
                <a:lnTo>
                  <a:pt x="1085850" y="1944576"/>
                </a:lnTo>
                <a:lnTo>
                  <a:pt x="1092200" y="1950928"/>
                </a:lnTo>
                <a:lnTo>
                  <a:pt x="1095375" y="1956487"/>
                </a:lnTo>
                <a:lnTo>
                  <a:pt x="1095375" y="1965221"/>
                </a:lnTo>
                <a:lnTo>
                  <a:pt x="1094581" y="1972367"/>
                </a:lnTo>
                <a:lnTo>
                  <a:pt x="1090613" y="1980308"/>
                </a:lnTo>
                <a:lnTo>
                  <a:pt x="1083469" y="1987454"/>
                </a:lnTo>
                <a:lnTo>
                  <a:pt x="1075531" y="1994600"/>
                </a:lnTo>
                <a:lnTo>
                  <a:pt x="1063625" y="2001747"/>
                </a:lnTo>
                <a:lnTo>
                  <a:pt x="1054100" y="2008099"/>
                </a:lnTo>
                <a:lnTo>
                  <a:pt x="1043781" y="2014451"/>
                </a:lnTo>
                <a:lnTo>
                  <a:pt x="1031875" y="2025568"/>
                </a:lnTo>
                <a:lnTo>
                  <a:pt x="1025525" y="2032714"/>
                </a:lnTo>
                <a:lnTo>
                  <a:pt x="1019969" y="2039861"/>
                </a:lnTo>
                <a:lnTo>
                  <a:pt x="1015206" y="2047801"/>
                </a:lnTo>
                <a:lnTo>
                  <a:pt x="1010444" y="2057329"/>
                </a:lnTo>
                <a:lnTo>
                  <a:pt x="1005681" y="2068446"/>
                </a:lnTo>
                <a:lnTo>
                  <a:pt x="1003300" y="2078768"/>
                </a:lnTo>
                <a:lnTo>
                  <a:pt x="1000919" y="2090679"/>
                </a:lnTo>
                <a:lnTo>
                  <a:pt x="999331" y="2104177"/>
                </a:lnTo>
                <a:lnTo>
                  <a:pt x="1000919" y="2119264"/>
                </a:lnTo>
                <a:lnTo>
                  <a:pt x="1003300" y="2133557"/>
                </a:lnTo>
                <a:lnTo>
                  <a:pt x="1008063" y="2147849"/>
                </a:lnTo>
                <a:lnTo>
                  <a:pt x="1013619" y="2160554"/>
                </a:lnTo>
                <a:lnTo>
                  <a:pt x="1022350" y="2174053"/>
                </a:lnTo>
                <a:lnTo>
                  <a:pt x="1030288" y="2185963"/>
                </a:lnTo>
                <a:lnTo>
                  <a:pt x="1041400" y="2197874"/>
                </a:lnTo>
                <a:lnTo>
                  <a:pt x="1053306" y="2207402"/>
                </a:lnTo>
                <a:lnTo>
                  <a:pt x="1066006" y="2216931"/>
                </a:lnTo>
                <a:lnTo>
                  <a:pt x="1080294" y="2224871"/>
                </a:lnTo>
                <a:lnTo>
                  <a:pt x="1095375" y="2233605"/>
                </a:lnTo>
                <a:lnTo>
                  <a:pt x="1111250" y="2239164"/>
                </a:lnTo>
                <a:lnTo>
                  <a:pt x="1127919" y="2243928"/>
                </a:lnTo>
                <a:lnTo>
                  <a:pt x="1145381" y="2247104"/>
                </a:lnTo>
                <a:lnTo>
                  <a:pt x="1163638" y="2249486"/>
                </a:lnTo>
                <a:lnTo>
                  <a:pt x="1182688" y="2251074"/>
                </a:lnTo>
                <a:lnTo>
                  <a:pt x="0" y="225107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838200" y="514350"/>
            <a:ext cx="2628900" cy="2251075"/>
          </a:xfrm>
          <a:custGeom>
            <a:avLst/>
            <a:gdLst/>
            <a:ahLst/>
            <a:cxnLst/>
            <a:rect l="l" t="t" r="r" b="b"/>
            <a:pathLst>
              <a:path w="2628900" h="2251074">
                <a:moveTo>
                  <a:pt x="557100" y="365918"/>
                </a:moveTo>
                <a:lnTo>
                  <a:pt x="557100" y="726281"/>
                </a:lnTo>
                <a:lnTo>
                  <a:pt x="555513" y="726281"/>
                </a:lnTo>
                <a:lnTo>
                  <a:pt x="555513" y="1045368"/>
                </a:lnTo>
                <a:lnTo>
                  <a:pt x="555513" y="1054893"/>
                </a:lnTo>
                <a:lnTo>
                  <a:pt x="553132" y="1064418"/>
                </a:lnTo>
                <a:lnTo>
                  <a:pt x="550752" y="1071562"/>
                </a:lnTo>
                <a:lnTo>
                  <a:pt x="547578" y="1077912"/>
                </a:lnTo>
                <a:lnTo>
                  <a:pt x="542817" y="1083468"/>
                </a:lnTo>
                <a:lnTo>
                  <a:pt x="535676" y="1087437"/>
                </a:lnTo>
                <a:lnTo>
                  <a:pt x="528535" y="1087437"/>
                </a:lnTo>
                <a:lnTo>
                  <a:pt x="520600" y="1085849"/>
                </a:lnTo>
                <a:lnTo>
                  <a:pt x="513459" y="1082674"/>
                </a:lnTo>
                <a:lnTo>
                  <a:pt x="504731" y="1075531"/>
                </a:lnTo>
                <a:lnTo>
                  <a:pt x="497590" y="1066799"/>
                </a:lnTo>
                <a:lnTo>
                  <a:pt x="492036" y="1054893"/>
                </a:lnTo>
                <a:lnTo>
                  <a:pt x="485688" y="1044574"/>
                </a:lnTo>
                <a:lnTo>
                  <a:pt x="477753" y="1035049"/>
                </a:lnTo>
                <a:lnTo>
                  <a:pt x="466645" y="1023143"/>
                </a:lnTo>
                <a:lnTo>
                  <a:pt x="459504" y="1016793"/>
                </a:lnTo>
                <a:lnTo>
                  <a:pt x="452362" y="1011237"/>
                </a:lnTo>
                <a:lnTo>
                  <a:pt x="444428" y="1006474"/>
                </a:lnTo>
                <a:lnTo>
                  <a:pt x="434906" y="1001712"/>
                </a:lnTo>
                <a:lnTo>
                  <a:pt x="425385" y="996949"/>
                </a:lnTo>
                <a:lnTo>
                  <a:pt x="413483" y="992981"/>
                </a:lnTo>
                <a:lnTo>
                  <a:pt x="401581" y="992187"/>
                </a:lnTo>
                <a:lnTo>
                  <a:pt x="388885" y="990599"/>
                </a:lnTo>
                <a:lnTo>
                  <a:pt x="374603" y="992187"/>
                </a:lnTo>
                <a:lnTo>
                  <a:pt x="358734" y="994568"/>
                </a:lnTo>
                <a:lnTo>
                  <a:pt x="344451" y="999331"/>
                </a:lnTo>
                <a:lnTo>
                  <a:pt x="331756" y="1004887"/>
                </a:lnTo>
                <a:lnTo>
                  <a:pt x="318267" y="1013618"/>
                </a:lnTo>
                <a:lnTo>
                  <a:pt x="307159" y="1021556"/>
                </a:lnTo>
                <a:lnTo>
                  <a:pt x="296050" y="1032668"/>
                </a:lnTo>
                <a:lnTo>
                  <a:pt x="285735" y="1044574"/>
                </a:lnTo>
                <a:lnTo>
                  <a:pt x="276214" y="1057274"/>
                </a:lnTo>
                <a:lnTo>
                  <a:pt x="267485" y="1071562"/>
                </a:lnTo>
                <a:lnTo>
                  <a:pt x="260344" y="1085849"/>
                </a:lnTo>
                <a:lnTo>
                  <a:pt x="254790" y="1102518"/>
                </a:lnTo>
                <a:lnTo>
                  <a:pt x="248442" y="1119187"/>
                </a:lnTo>
                <a:lnTo>
                  <a:pt x="245268" y="1136649"/>
                </a:lnTo>
                <a:lnTo>
                  <a:pt x="243682" y="1154906"/>
                </a:lnTo>
                <a:lnTo>
                  <a:pt x="242888" y="1173956"/>
                </a:lnTo>
                <a:lnTo>
                  <a:pt x="243682" y="1191418"/>
                </a:lnTo>
                <a:lnTo>
                  <a:pt x="245268" y="1210468"/>
                </a:lnTo>
                <a:lnTo>
                  <a:pt x="248442" y="1227137"/>
                </a:lnTo>
                <a:lnTo>
                  <a:pt x="254790" y="1243806"/>
                </a:lnTo>
                <a:lnTo>
                  <a:pt x="260344" y="1260474"/>
                </a:lnTo>
                <a:lnTo>
                  <a:pt x="267485" y="1274762"/>
                </a:lnTo>
                <a:lnTo>
                  <a:pt x="276214" y="1289049"/>
                </a:lnTo>
                <a:lnTo>
                  <a:pt x="285735" y="1301749"/>
                </a:lnTo>
                <a:lnTo>
                  <a:pt x="296050" y="1313656"/>
                </a:lnTo>
                <a:lnTo>
                  <a:pt x="307159" y="1324768"/>
                </a:lnTo>
                <a:lnTo>
                  <a:pt x="318267" y="1333499"/>
                </a:lnTo>
                <a:lnTo>
                  <a:pt x="331756" y="1340643"/>
                </a:lnTo>
                <a:lnTo>
                  <a:pt x="344451" y="1346993"/>
                </a:lnTo>
                <a:lnTo>
                  <a:pt x="358734" y="1351756"/>
                </a:lnTo>
                <a:lnTo>
                  <a:pt x="374603" y="1354137"/>
                </a:lnTo>
                <a:lnTo>
                  <a:pt x="388885" y="1354931"/>
                </a:lnTo>
                <a:lnTo>
                  <a:pt x="401581" y="1354137"/>
                </a:lnTo>
                <a:lnTo>
                  <a:pt x="413483" y="1352549"/>
                </a:lnTo>
                <a:lnTo>
                  <a:pt x="425385" y="1349374"/>
                </a:lnTo>
                <a:lnTo>
                  <a:pt x="434906" y="1345406"/>
                </a:lnTo>
                <a:lnTo>
                  <a:pt x="444428" y="1340643"/>
                </a:lnTo>
                <a:lnTo>
                  <a:pt x="452362" y="1335087"/>
                </a:lnTo>
                <a:lnTo>
                  <a:pt x="459504" y="1328737"/>
                </a:lnTo>
                <a:lnTo>
                  <a:pt x="466645" y="1323181"/>
                </a:lnTo>
                <a:lnTo>
                  <a:pt x="477753" y="1311274"/>
                </a:lnTo>
                <a:lnTo>
                  <a:pt x="485688" y="1301749"/>
                </a:lnTo>
                <a:lnTo>
                  <a:pt x="492036" y="1291431"/>
                </a:lnTo>
                <a:lnTo>
                  <a:pt x="497590" y="1280318"/>
                </a:lnTo>
                <a:lnTo>
                  <a:pt x="504731" y="1270793"/>
                </a:lnTo>
                <a:lnTo>
                  <a:pt x="513459" y="1263649"/>
                </a:lnTo>
                <a:lnTo>
                  <a:pt x="520600" y="1260474"/>
                </a:lnTo>
                <a:lnTo>
                  <a:pt x="528535" y="1258887"/>
                </a:lnTo>
                <a:lnTo>
                  <a:pt x="535676" y="1260474"/>
                </a:lnTo>
                <a:lnTo>
                  <a:pt x="542817" y="1262856"/>
                </a:lnTo>
                <a:lnTo>
                  <a:pt x="547578" y="1268412"/>
                </a:lnTo>
                <a:lnTo>
                  <a:pt x="550752" y="1274762"/>
                </a:lnTo>
                <a:lnTo>
                  <a:pt x="553132" y="1281906"/>
                </a:lnTo>
                <a:lnTo>
                  <a:pt x="555513" y="1291431"/>
                </a:lnTo>
                <a:lnTo>
                  <a:pt x="555513" y="1300956"/>
                </a:lnTo>
                <a:lnTo>
                  <a:pt x="555513" y="1500187"/>
                </a:lnTo>
                <a:lnTo>
                  <a:pt x="557100" y="1500187"/>
                </a:lnTo>
                <a:lnTo>
                  <a:pt x="557100" y="1934368"/>
                </a:lnTo>
                <a:lnTo>
                  <a:pt x="1194251" y="1934368"/>
                </a:lnTo>
                <a:lnTo>
                  <a:pt x="1202186" y="1934368"/>
                </a:lnTo>
                <a:lnTo>
                  <a:pt x="1210914" y="1931987"/>
                </a:lnTo>
                <a:lnTo>
                  <a:pt x="1218055" y="1930399"/>
                </a:lnTo>
                <a:lnTo>
                  <a:pt x="1223609" y="1927224"/>
                </a:lnTo>
                <a:lnTo>
                  <a:pt x="1228370" y="1923256"/>
                </a:lnTo>
                <a:lnTo>
                  <a:pt x="1231544" y="1920081"/>
                </a:lnTo>
                <a:lnTo>
                  <a:pt x="1233924" y="1915318"/>
                </a:lnTo>
                <a:lnTo>
                  <a:pt x="1235511" y="1910556"/>
                </a:lnTo>
                <a:lnTo>
                  <a:pt x="1235511" y="1905793"/>
                </a:lnTo>
                <a:lnTo>
                  <a:pt x="1233924" y="1900237"/>
                </a:lnTo>
                <a:lnTo>
                  <a:pt x="1231544" y="1895474"/>
                </a:lnTo>
                <a:lnTo>
                  <a:pt x="1228370" y="1889124"/>
                </a:lnTo>
                <a:lnTo>
                  <a:pt x="1223609" y="1884362"/>
                </a:lnTo>
                <a:lnTo>
                  <a:pt x="1218055" y="1878806"/>
                </a:lnTo>
                <a:lnTo>
                  <a:pt x="1210914" y="1874043"/>
                </a:lnTo>
                <a:lnTo>
                  <a:pt x="1203773" y="1869281"/>
                </a:lnTo>
                <a:lnTo>
                  <a:pt x="1192664" y="1862931"/>
                </a:lnTo>
                <a:lnTo>
                  <a:pt x="1183143" y="1855787"/>
                </a:lnTo>
                <a:lnTo>
                  <a:pt x="1171241" y="1845468"/>
                </a:lnTo>
                <a:lnTo>
                  <a:pt x="1165686" y="1838324"/>
                </a:lnTo>
                <a:lnTo>
                  <a:pt x="1159339" y="1831181"/>
                </a:lnTo>
                <a:lnTo>
                  <a:pt x="1153784" y="1822449"/>
                </a:lnTo>
                <a:lnTo>
                  <a:pt x="1149024" y="1812924"/>
                </a:lnTo>
                <a:lnTo>
                  <a:pt x="1145056" y="1802606"/>
                </a:lnTo>
                <a:lnTo>
                  <a:pt x="1141883" y="1791493"/>
                </a:lnTo>
                <a:lnTo>
                  <a:pt x="1139502" y="1780381"/>
                </a:lnTo>
                <a:lnTo>
                  <a:pt x="1139502" y="1766887"/>
                </a:lnTo>
                <a:lnTo>
                  <a:pt x="1140296" y="1751806"/>
                </a:lnTo>
                <a:lnTo>
                  <a:pt x="1142676" y="1737518"/>
                </a:lnTo>
                <a:lnTo>
                  <a:pt x="1147437" y="1723231"/>
                </a:lnTo>
                <a:lnTo>
                  <a:pt x="1153784" y="1709737"/>
                </a:lnTo>
                <a:lnTo>
                  <a:pt x="1160926" y="1697037"/>
                </a:lnTo>
                <a:lnTo>
                  <a:pt x="1170447" y="1685131"/>
                </a:lnTo>
                <a:lnTo>
                  <a:pt x="1180762" y="1674018"/>
                </a:lnTo>
                <a:lnTo>
                  <a:pt x="1192664" y="1663699"/>
                </a:lnTo>
                <a:lnTo>
                  <a:pt x="1206153" y="1654174"/>
                </a:lnTo>
                <a:lnTo>
                  <a:pt x="1218849" y="1646237"/>
                </a:lnTo>
                <a:lnTo>
                  <a:pt x="1233924" y="1639093"/>
                </a:lnTo>
                <a:lnTo>
                  <a:pt x="1249794" y="1631949"/>
                </a:lnTo>
                <a:lnTo>
                  <a:pt x="1267250" y="1627187"/>
                </a:lnTo>
                <a:lnTo>
                  <a:pt x="1283913" y="1623218"/>
                </a:lnTo>
                <a:lnTo>
                  <a:pt x="1302956" y="1620837"/>
                </a:lnTo>
                <a:lnTo>
                  <a:pt x="1321205" y="1620837"/>
                </a:lnTo>
                <a:lnTo>
                  <a:pt x="1339455" y="1620837"/>
                </a:lnTo>
                <a:lnTo>
                  <a:pt x="1357705" y="1623218"/>
                </a:lnTo>
                <a:lnTo>
                  <a:pt x="1375161" y="1627187"/>
                </a:lnTo>
                <a:lnTo>
                  <a:pt x="1391824" y="1631949"/>
                </a:lnTo>
                <a:lnTo>
                  <a:pt x="1407693" y="1639093"/>
                </a:lnTo>
                <a:lnTo>
                  <a:pt x="1422769" y="1646237"/>
                </a:lnTo>
                <a:lnTo>
                  <a:pt x="1437051" y="1654174"/>
                </a:lnTo>
                <a:lnTo>
                  <a:pt x="1449747" y="1663699"/>
                </a:lnTo>
                <a:lnTo>
                  <a:pt x="1461648" y="1674018"/>
                </a:lnTo>
                <a:lnTo>
                  <a:pt x="1471170" y="1685131"/>
                </a:lnTo>
                <a:lnTo>
                  <a:pt x="1480692" y="1697037"/>
                </a:lnTo>
                <a:lnTo>
                  <a:pt x="1489420" y="1709737"/>
                </a:lnTo>
                <a:lnTo>
                  <a:pt x="1494974" y="1723231"/>
                </a:lnTo>
                <a:lnTo>
                  <a:pt x="1499735" y="1737518"/>
                </a:lnTo>
                <a:lnTo>
                  <a:pt x="1502115" y="1751806"/>
                </a:lnTo>
                <a:lnTo>
                  <a:pt x="1503702" y="1766887"/>
                </a:lnTo>
                <a:lnTo>
                  <a:pt x="1502115" y="1780381"/>
                </a:lnTo>
                <a:lnTo>
                  <a:pt x="1499735" y="1791493"/>
                </a:lnTo>
                <a:lnTo>
                  <a:pt x="1497354" y="1802606"/>
                </a:lnTo>
                <a:lnTo>
                  <a:pt x="1492594" y="1812924"/>
                </a:lnTo>
                <a:lnTo>
                  <a:pt x="1487833" y="1822449"/>
                </a:lnTo>
                <a:lnTo>
                  <a:pt x="1483072" y="1831181"/>
                </a:lnTo>
                <a:lnTo>
                  <a:pt x="1477518" y="1838324"/>
                </a:lnTo>
                <a:lnTo>
                  <a:pt x="1471170" y="1845468"/>
                </a:lnTo>
                <a:lnTo>
                  <a:pt x="1459268" y="1855787"/>
                </a:lnTo>
                <a:lnTo>
                  <a:pt x="1448953" y="1862931"/>
                </a:lnTo>
                <a:lnTo>
                  <a:pt x="1439432" y="1869281"/>
                </a:lnTo>
                <a:lnTo>
                  <a:pt x="1431497" y="1874043"/>
                </a:lnTo>
                <a:lnTo>
                  <a:pt x="1424356" y="1878806"/>
                </a:lnTo>
                <a:lnTo>
                  <a:pt x="1418008" y="1884362"/>
                </a:lnTo>
                <a:lnTo>
                  <a:pt x="1413247" y="1889124"/>
                </a:lnTo>
                <a:lnTo>
                  <a:pt x="1410073" y="1895474"/>
                </a:lnTo>
                <a:lnTo>
                  <a:pt x="1407693" y="1900237"/>
                </a:lnTo>
                <a:lnTo>
                  <a:pt x="1407693" y="1905793"/>
                </a:lnTo>
                <a:lnTo>
                  <a:pt x="1407693" y="1910556"/>
                </a:lnTo>
                <a:lnTo>
                  <a:pt x="1408486" y="1915318"/>
                </a:lnTo>
                <a:lnTo>
                  <a:pt x="1410867" y="1920081"/>
                </a:lnTo>
                <a:lnTo>
                  <a:pt x="1414834" y="1923256"/>
                </a:lnTo>
                <a:lnTo>
                  <a:pt x="1419595" y="1927224"/>
                </a:lnTo>
                <a:lnTo>
                  <a:pt x="1424356" y="1930399"/>
                </a:lnTo>
                <a:lnTo>
                  <a:pt x="1431497" y="1931987"/>
                </a:lnTo>
                <a:lnTo>
                  <a:pt x="1439432" y="1934368"/>
                </a:lnTo>
                <a:lnTo>
                  <a:pt x="1448953" y="1934368"/>
                </a:lnTo>
                <a:lnTo>
                  <a:pt x="2127365" y="1934368"/>
                </a:lnTo>
                <a:lnTo>
                  <a:pt x="2127365" y="1573212"/>
                </a:lnTo>
                <a:lnTo>
                  <a:pt x="2128158" y="1573212"/>
                </a:lnTo>
                <a:lnTo>
                  <a:pt x="2128158" y="1254124"/>
                </a:lnTo>
                <a:lnTo>
                  <a:pt x="2129745" y="1244599"/>
                </a:lnTo>
                <a:lnTo>
                  <a:pt x="2130538" y="1236662"/>
                </a:lnTo>
                <a:lnTo>
                  <a:pt x="2132919" y="1227931"/>
                </a:lnTo>
                <a:lnTo>
                  <a:pt x="2136886" y="1222374"/>
                </a:lnTo>
                <a:lnTo>
                  <a:pt x="2142440" y="1217612"/>
                </a:lnTo>
                <a:lnTo>
                  <a:pt x="2149582" y="1213643"/>
                </a:lnTo>
                <a:lnTo>
                  <a:pt x="2156723" y="1212849"/>
                </a:lnTo>
                <a:lnTo>
                  <a:pt x="2163864" y="1213643"/>
                </a:lnTo>
                <a:lnTo>
                  <a:pt x="2172592" y="1218406"/>
                </a:lnTo>
                <a:lnTo>
                  <a:pt x="2179733" y="1224756"/>
                </a:lnTo>
                <a:lnTo>
                  <a:pt x="2186874" y="1234281"/>
                </a:lnTo>
                <a:lnTo>
                  <a:pt x="2194016" y="1244599"/>
                </a:lnTo>
                <a:lnTo>
                  <a:pt x="2199570" y="1255712"/>
                </a:lnTo>
                <a:lnTo>
                  <a:pt x="2206711" y="1265237"/>
                </a:lnTo>
                <a:lnTo>
                  <a:pt x="2217819" y="1277143"/>
                </a:lnTo>
                <a:lnTo>
                  <a:pt x="2224961" y="1282699"/>
                </a:lnTo>
                <a:lnTo>
                  <a:pt x="2232102" y="1289049"/>
                </a:lnTo>
                <a:lnTo>
                  <a:pt x="2240830" y="1294606"/>
                </a:lnTo>
                <a:lnTo>
                  <a:pt x="2249558" y="1299368"/>
                </a:lnTo>
                <a:lnTo>
                  <a:pt x="2259873" y="1303337"/>
                </a:lnTo>
                <a:lnTo>
                  <a:pt x="2270982" y="1306512"/>
                </a:lnTo>
                <a:lnTo>
                  <a:pt x="2282883" y="1308893"/>
                </a:lnTo>
                <a:lnTo>
                  <a:pt x="2295579" y="1308893"/>
                </a:lnTo>
                <a:lnTo>
                  <a:pt x="2311448" y="1308099"/>
                </a:lnTo>
                <a:lnTo>
                  <a:pt x="2325731" y="1305718"/>
                </a:lnTo>
                <a:lnTo>
                  <a:pt x="2340013" y="1300956"/>
                </a:lnTo>
                <a:lnTo>
                  <a:pt x="2352708" y="1294606"/>
                </a:lnTo>
                <a:lnTo>
                  <a:pt x="2365404" y="1287462"/>
                </a:lnTo>
                <a:lnTo>
                  <a:pt x="2377306" y="1277937"/>
                </a:lnTo>
                <a:lnTo>
                  <a:pt x="2389208" y="1267618"/>
                </a:lnTo>
                <a:lnTo>
                  <a:pt x="2400316" y="1255712"/>
                </a:lnTo>
                <a:lnTo>
                  <a:pt x="2408251" y="1242218"/>
                </a:lnTo>
                <a:lnTo>
                  <a:pt x="2417772" y="1229518"/>
                </a:lnTo>
                <a:lnTo>
                  <a:pt x="2424913" y="1213643"/>
                </a:lnTo>
                <a:lnTo>
                  <a:pt x="2431261" y="1197768"/>
                </a:lnTo>
                <a:lnTo>
                  <a:pt x="2436022" y="1181099"/>
                </a:lnTo>
                <a:lnTo>
                  <a:pt x="2439196" y="1164431"/>
                </a:lnTo>
                <a:lnTo>
                  <a:pt x="2441576" y="1145381"/>
                </a:lnTo>
                <a:lnTo>
                  <a:pt x="2443163" y="1127124"/>
                </a:lnTo>
                <a:lnTo>
                  <a:pt x="2441576" y="1108074"/>
                </a:lnTo>
                <a:lnTo>
                  <a:pt x="2439196" y="1090612"/>
                </a:lnTo>
                <a:lnTo>
                  <a:pt x="2436022" y="1073149"/>
                </a:lnTo>
                <a:lnTo>
                  <a:pt x="2431261" y="1056481"/>
                </a:lnTo>
                <a:lnTo>
                  <a:pt x="2424913" y="1040606"/>
                </a:lnTo>
                <a:lnTo>
                  <a:pt x="2417772" y="1025524"/>
                </a:lnTo>
                <a:lnTo>
                  <a:pt x="2408251" y="1011237"/>
                </a:lnTo>
                <a:lnTo>
                  <a:pt x="2400316" y="997743"/>
                </a:lnTo>
                <a:lnTo>
                  <a:pt x="2389208" y="985837"/>
                </a:lnTo>
                <a:lnTo>
                  <a:pt x="2377306" y="975518"/>
                </a:lnTo>
                <a:lnTo>
                  <a:pt x="2365404" y="967581"/>
                </a:lnTo>
                <a:lnTo>
                  <a:pt x="2352708" y="958849"/>
                </a:lnTo>
                <a:lnTo>
                  <a:pt x="2340013" y="953293"/>
                </a:lnTo>
                <a:lnTo>
                  <a:pt x="2325731" y="948531"/>
                </a:lnTo>
                <a:lnTo>
                  <a:pt x="2311448" y="946149"/>
                </a:lnTo>
                <a:lnTo>
                  <a:pt x="2295579" y="944562"/>
                </a:lnTo>
                <a:lnTo>
                  <a:pt x="2282883" y="946149"/>
                </a:lnTo>
                <a:lnTo>
                  <a:pt x="2270982" y="948531"/>
                </a:lnTo>
                <a:lnTo>
                  <a:pt x="2259873" y="950912"/>
                </a:lnTo>
                <a:lnTo>
                  <a:pt x="2249558" y="955674"/>
                </a:lnTo>
                <a:lnTo>
                  <a:pt x="2240830" y="960437"/>
                </a:lnTo>
                <a:lnTo>
                  <a:pt x="2232102" y="965199"/>
                </a:lnTo>
                <a:lnTo>
                  <a:pt x="2224961" y="970756"/>
                </a:lnTo>
                <a:lnTo>
                  <a:pt x="2217819" y="977106"/>
                </a:lnTo>
                <a:lnTo>
                  <a:pt x="2206711" y="988218"/>
                </a:lnTo>
                <a:lnTo>
                  <a:pt x="2199570" y="999331"/>
                </a:lnTo>
                <a:lnTo>
                  <a:pt x="2194016" y="1008856"/>
                </a:lnTo>
                <a:lnTo>
                  <a:pt x="2186874" y="1020762"/>
                </a:lnTo>
                <a:lnTo>
                  <a:pt x="2179733" y="1028699"/>
                </a:lnTo>
                <a:lnTo>
                  <a:pt x="2172592" y="1035843"/>
                </a:lnTo>
                <a:lnTo>
                  <a:pt x="2163864" y="1039812"/>
                </a:lnTo>
                <a:lnTo>
                  <a:pt x="2156723" y="1040606"/>
                </a:lnTo>
                <a:lnTo>
                  <a:pt x="2149582" y="1040606"/>
                </a:lnTo>
                <a:lnTo>
                  <a:pt x="2142440" y="1037431"/>
                </a:lnTo>
                <a:lnTo>
                  <a:pt x="2136886" y="1031081"/>
                </a:lnTo>
                <a:lnTo>
                  <a:pt x="2132919" y="1025524"/>
                </a:lnTo>
                <a:lnTo>
                  <a:pt x="2130538" y="1018381"/>
                </a:lnTo>
                <a:lnTo>
                  <a:pt x="2129745" y="1008856"/>
                </a:lnTo>
                <a:lnTo>
                  <a:pt x="2128158" y="999331"/>
                </a:lnTo>
                <a:lnTo>
                  <a:pt x="2128158" y="800099"/>
                </a:lnTo>
                <a:lnTo>
                  <a:pt x="2127365" y="800099"/>
                </a:lnTo>
                <a:lnTo>
                  <a:pt x="2127365" y="365918"/>
                </a:lnTo>
                <a:lnTo>
                  <a:pt x="1491800" y="365918"/>
                </a:lnTo>
                <a:lnTo>
                  <a:pt x="1482279" y="366712"/>
                </a:lnTo>
                <a:lnTo>
                  <a:pt x="1473550" y="368299"/>
                </a:lnTo>
                <a:lnTo>
                  <a:pt x="1466409" y="370681"/>
                </a:lnTo>
                <a:lnTo>
                  <a:pt x="1461648" y="373062"/>
                </a:lnTo>
                <a:lnTo>
                  <a:pt x="1456888" y="376237"/>
                </a:lnTo>
                <a:lnTo>
                  <a:pt x="1453714" y="380206"/>
                </a:lnTo>
                <a:lnTo>
                  <a:pt x="1451333" y="384968"/>
                </a:lnTo>
                <a:lnTo>
                  <a:pt x="1449747" y="389731"/>
                </a:lnTo>
                <a:lnTo>
                  <a:pt x="1449747" y="395287"/>
                </a:lnTo>
                <a:lnTo>
                  <a:pt x="1451333" y="400049"/>
                </a:lnTo>
                <a:lnTo>
                  <a:pt x="1452127" y="405606"/>
                </a:lnTo>
                <a:lnTo>
                  <a:pt x="1456094" y="410368"/>
                </a:lnTo>
                <a:lnTo>
                  <a:pt x="1460855" y="416718"/>
                </a:lnTo>
                <a:lnTo>
                  <a:pt x="1466409" y="421481"/>
                </a:lnTo>
                <a:lnTo>
                  <a:pt x="1473550" y="426243"/>
                </a:lnTo>
                <a:lnTo>
                  <a:pt x="1482279" y="431006"/>
                </a:lnTo>
                <a:lnTo>
                  <a:pt x="1491800" y="436562"/>
                </a:lnTo>
                <a:lnTo>
                  <a:pt x="1502115" y="443706"/>
                </a:lnTo>
                <a:lnTo>
                  <a:pt x="1514017" y="454818"/>
                </a:lnTo>
                <a:lnTo>
                  <a:pt x="1520365" y="461962"/>
                </a:lnTo>
                <a:lnTo>
                  <a:pt x="1525919" y="469106"/>
                </a:lnTo>
                <a:lnTo>
                  <a:pt x="1530680" y="477043"/>
                </a:lnTo>
                <a:lnTo>
                  <a:pt x="1535441" y="486568"/>
                </a:lnTo>
                <a:lnTo>
                  <a:pt x="1540201" y="497681"/>
                </a:lnTo>
                <a:lnTo>
                  <a:pt x="1542582" y="507999"/>
                </a:lnTo>
                <a:lnTo>
                  <a:pt x="1544962" y="519906"/>
                </a:lnTo>
                <a:lnTo>
                  <a:pt x="1546549" y="532606"/>
                </a:lnTo>
                <a:lnTo>
                  <a:pt x="1544962" y="548481"/>
                </a:lnTo>
                <a:lnTo>
                  <a:pt x="1542582" y="562768"/>
                </a:lnTo>
                <a:lnTo>
                  <a:pt x="1537821" y="577056"/>
                </a:lnTo>
                <a:lnTo>
                  <a:pt x="1532267" y="589756"/>
                </a:lnTo>
                <a:lnTo>
                  <a:pt x="1523539" y="603249"/>
                </a:lnTo>
                <a:lnTo>
                  <a:pt x="1515604" y="615156"/>
                </a:lnTo>
                <a:lnTo>
                  <a:pt x="1504496" y="627062"/>
                </a:lnTo>
                <a:lnTo>
                  <a:pt x="1492594" y="635793"/>
                </a:lnTo>
                <a:lnTo>
                  <a:pt x="1479898" y="645318"/>
                </a:lnTo>
                <a:lnTo>
                  <a:pt x="1465616" y="654049"/>
                </a:lnTo>
                <a:lnTo>
                  <a:pt x="1449747" y="661987"/>
                </a:lnTo>
                <a:lnTo>
                  <a:pt x="1434671" y="668337"/>
                </a:lnTo>
                <a:lnTo>
                  <a:pt x="1418008" y="673099"/>
                </a:lnTo>
                <a:lnTo>
                  <a:pt x="1400552" y="676274"/>
                </a:lnTo>
                <a:lnTo>
                  <a:pt x="1382302" y="678656"/>
                </a:lnTo>
                <a:lnTo>
                  <a:pt x="1363259" y="680243"/>
                </a:lnTo>
                <a:lnTo>
                  <a:pt x="1345803" y="678656"/>
                </a:lnTo>
                <a:lnTo>
                  <a:pt x="1326760" y="676274"/>
                </a:lnTo>
                <a:lnTo>
                  <a:pt x="1310097" y="673099"/>
                </a:lnTo>
                <a:lnTo>
                  <a:pt x="1293434" y="668337"/>
                </a:lnTo>
                <a:lnTo>
                  <a:pt x="1276771" y="661987"/>
                </a:lnTo>
                <a:lnTo>
                  <a:pt x="1261696" y="654049"/>
                </a:lnTo>
                <a:lnTo>
                  <a:pt x="1248207" y="645318"/>
                </a:lnTo>
                <a:lnTo>
                  <a:pt x="1235511" y="635793"/>
                </a:lnTo>
                <a:lnTo>
                  <a:pt x="1223609" y="627062"/>
                </a:lnTo>
                <a:lnTo>
                  <a:pt x="1213294" y="615156"/>
                </a:lnTo>
                <a:lnTo>
                  <a:pt x="1203773" y="603249"/>
                </a:lnTo>
                <a:lnTo>
                  <a:pt x="1196632" y="589756"/>
                </a:lnTo>
                <a:lnTo>
                  <a:pt x="1190284" y="577056"/>
                </a:lnTo>
                <a:lnTo>
                  <a:pt x="1185523" y="562768"/>
                </a:lnTo>
                <a:lnTo>
                  <a:pt x="1183143" y="548481"/>
                </a:lnTo>
                <a:lnTo>
                  <a:pt x="1182349" y="532606"/>
                </a:lnTo>
                <a:lnTo>
                  <a:pt x="1182349" y="519906"/>
                </a:lnTo>
                <a:lnTo>
                  <a:pt x="1184730" y="507999"/>
                </a:lnTo>
                <a:lnTo>
                  <a:pt x="1187903" y="497681"/>
                </a:lnTo>
                <a:lnTo>
                  <a:pt x="1191871" y="486568"/>
                </a:lnTo>
                <a:lnTo>
                  <a:pt x="1196632" y="477043"/>
                </a:lnTo>
                <a:lnTo>
                  <a:pt x="1202186" y="469106"/>
                </a:lnTo>
                <a:lnTo>
                  <a:pt x="1208533" y="461962"/>
                </a:lnTo>
                <a:lnTo>
                  <a:pt x="1214088" y="454818"/>
                </a:lnTo>
                <a:lnTo>
                  <a:pt x="1225990" y="443706"/>
                </a:lnTo>
                <a:lnTo>
                  <a:pt x="1235511" y="436562"/>
                </a:lnTo>
                <a:lnTo>
                  <a:pt x="1245826" y="431006"/>
                </a:lnTo>
                <a:lnTo>
                  <a:pt x="1254554" y="426243"/>
                </a:lnTo>
                <a:lnTo>
                  <a:pt x="1260109" y="421481"/>
                </a:lnTo>
                <a:lnTo>
                  <a:pt x="1266456" y="416718"/>
                </a:lnTo>
                <a:lnTo>
                  <a:pt x="1271217" y="410368"/>
                </a:lnTo>
                <a:lnTo>
                  <a:pt x="1274391" y="405606"/>
                </a:lnTo>
                <a:lnTo>
                  <a:pt x="1276771" y="400049"/>
                </a:lnTo>
                <a:lnTo>
                  <a:pt x="1278358" y="395287"/>
                </a:lnTo>
                <a:lnTo>
                  <a:pt x="1278358" y="389731"/>
                </a:lnTo>
                <a:lnTo>
                  <a:pt x="1276771" y="384968"/>
                </a:lnTo>
                <a:lnTo>
                  <a:pt x="1274391" y="380206"/>
                </a:lnTo>
                <a:lnTo>
                  <a:pt x="1271217" y="376237"/>
                </a:lnTo>
                <a:lnTo>
                  <a:pt x="1266456" y="373062"/>
                </a:lnTo>
                <a:lnTo>
                  <a:pt x="1260109" y="370681"/>
                </a:lnTo>
                <a:lnTo>
                  <a:pt x="1252967" y="368299"/>
                </a:lnTo>
                <a:lnTo>
                  <a:pt x="1245033" y="366712"/>
                </a:lnTo>
                <a:lnTo>
                  <a:pt x="1236305" y="365918"/>
                </a:lnTo>
                <a:close/>
                <a:moveTo>
                  <a:pt x="0" y="0"/>
                </a:moveTo>
                <a:lnTo>
                  <a:pt x="2628900" y="0"/>
                </a:lnTo>
                <a:lnTo>
                  <a:pt x="2628900" y="2251074"/>
                </a:lnTo>
                <a:lnTo>
                  <a:pt x="0" y="225107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6152" name="Text Box 27"/>
          <p:cNvSpPr txBox="1">
            <a:spLocks noChangeArrowheads="1"/>
          </p:cNvSpPr>
          <p:nvPr/>
        </p:nvSpPr>
        <p:spPr bwMode="auto">
          <a:xfrm>
            <a:off x="758825" y="6002338"/>
            <a:ext cx="3394075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Resize and rotate the shapes and Add your own pictures</a:t>
            </a:r>
            <a:endParaRPr lang="en-US" altLang="en-US" sz="1800" b="1"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65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7108712" y="647700"/>
                </a:moveTo>
                <a:lnTo>
                  <a:pt x="7108712" y="1008063"/>
                </a:lnTo>
                <a:lnTo>
                  <a:pt x="7107918" y="1008063"/>
                </a:lnTo>
                <a:lnTo>
                  <a:pt x="7107918" y="1327150"/>
                </a:lnTo>
                <a:lnTo>
                  <a:pt x="7107918" y="1336675"/>
                </a:lnTo>
                <a:lnTo>
                  <a:pt x="7105538" y="1346200"/>
                </a:lnTo>
                <a:lnTo>
                  <a:pt x="7103158" y="1353344"/>
                </a:lnTo>
                <a:lnTo>
                  <a:pt x="7099190" y="1359694"/>
                </a:lnTo>
                <a:lnTo>
                  <a:pt x="7094430" y="1365250"/>
                </a:lnTo>
                <a:lnTo>
                  <a:pt x="7087288" y="1369219"/>
                </a:lnTo>
                <a:lnTo>
                  <a:pt x="7080147" y="1369219"/>
                </a:lnTo>
                <a:lnTo>
                  <a:pt x="7072213" y="1367631"/>
                </a:lnTo>
                <a:lnTo>
                  <a:pt x="7065071" y="1364456"/>
                </a:lnTo>
                <a:lnTo>
                  <a:pt x="7056343" y="1357313"/>
                </a:lnTo>
                <a:lnTo>
                  <a:pt x="7049202" y="1348581"/>
                </a:lnTo>
                <a:lnTo>
                  <a:pt x="7043648" y="1336675"/>
                </a:lnTo>
                <a:lnTo>
                  <a:pt x="7037300" y="1326356"/>
                </a:lnTo>
                <a:lnTo>
                  <a:pt x="7029366" y="1316831"/>
                </a:lnTo>
                <a:lnTo>
                  <a:pt x="7019050" y="1304925"/>
                </a:lnTo>
                <a:lnTo>
                  <a:pt x="7011909" y="1298575"/>
                </a:lnTo>
                <a:lnTo>
                  <a:pt x="7004768" y="1293019"/>
                </a:lnTo>
                <a:lnTo>
                  <a:pt x="6996040" y="1288256"/>
                </a:lnTo>
                <a:lnTo>
                  <a:pt x="6986518" y="1283494"/>
                </a:lnTo>
                <a:lnTo>
                  <a:pt x="6976997" y="1278731"/>
                </a:lnTo>
                <a:lnTo>
                  <a:pt x="6965095" y="1275556"/>
                </a:lnTo>
                <a:lnTo>
                  <a:pt x="6953193" y="1273969"/>
                </a:lnTo>
                <a:lnTo>
                  <a:pt x="6940498" y="1273175"/>
                </a:lnTo>
                <a:lnTo>
                  <a:pt x="6926215" y="1273969"/>
                </a:lnTo>
                <a:lnTo>
                  <a:pt x="6910346" y="1276350"/>
                </a:lnTo>
                <a:lnTo>
                  <a:pt x="6896857" y="1281112"/>
                </a:lnTo>
                <a:lnTo>
                  <a:pt x="6883368" y="1287463"/>
                </a:lnTo>
                <a:lnTo>
                  <a:pt x="6870673" y="1295400"/>
                </a:lnTo>
                <a:lnTo>
                  <a:pt x="6858771" y="1303338"/>
                </a:lnTo>
                <a:lnTo>
                  <a:pt x="6847662" y="1314450"/>
                </a:lnTo>
                <a:lnTo>
                  <a:pt x="6837347" y="1326356"/>
                </a:lnTo>
                <a:lnTo>
                  <a:pt x="6827826" y="1339056"/>
                </a:lnTo>
                <a:lnTo>
                  <a:pt x="6819098" y="1353344"/>
                </a:lnTo>
                <a:lnTo>
                  <a:pt x="6811956" y="1367631"/>
                </a:lnTo>
                <a:lnTo>
                  <a:pt x="6806402" y="1384300"/>
                </a:lnTo>
                <a:lnTo>
                  <a:pt x="6800054" y="1400969"/>
                </a:lnTo>
                <a:lnTo>
                  <a:pt x="6796881" y="1418431"/>
                </a:lnTo>
                <a:lnTo>
                  <a:pt x="6796087" y="1436688"/>
                </a:lnTo>
                <a:lnTo>
                  <a:pt x="6794500" y="1455738"/>
                </a:lnTo>
                <a:lnTo>
                  <a:pt x="6796087" y="1473200"/>
                </a:lnTo>
                <a:lnTo>
                  <a:pt x="6796881" y="1492250"/>
                </a:lnTo>
                <a:lnTo>
                  <a:pt x="6800054" y="1508919"/>
                </a:lnTo>
                <a:lnTo>
                  <a:pt x="6806402" y="1525588"/>
                </a:lnTo>
                <a:lnTo>
                  <a:pt x="6811956" y="1542256"/>
                </a:lnTo>
                <a:lnTo>
                  <a:pt x="6819098" y="1556544"/>
                </a:lnTo>
                <a:lnTo>
                  <a:pt x="6827826" y="1570831"/>
                </a:lnTo>
                <a:lnTo>
                  <a:pt x="6837347" y="1583531"/>
                </a:lnTo>
                <a:lnTo>
                  <a:pt x="6847662" y="1595438"/>
                </a:lnTo>
                <a:lnTo>
                  <a:pt x="6858771" y="1606550"/>
                </a:lnTo>
                <a:lnTo>
                  <a:pt x="6870673" y="1616075"/>
                </a:lnTo>
                <a:lnTo>
                  <a:pt x="6883368" y="1623219"/>
                </a:lnTo>
                <a:lnTo>
                  <a:pt x="6896857" y="1628775"/>
                </a:lnTo>
                <a:lnTo>
                  <a:pt x="6910346" y="1633538"/>
                </a:lnTo>
                <a:lnTo>
                  <a:pt x="6926215" y="1635919"/>
                </a:lnTo>
                <a:lnTo>
                  <a:pt x="6940498" y="1637506"/>
                </a:lnTo>
                <a:lnTo>
                  <a:pt x="6953193" y="1635919"/>
                </a:lnTo>
                <a:lnTo>
                  <a:pt x="6965095" y="1635125"/>
                </a:lnTo>
                <a:lnTo>
                  <a:pt x="6976997" y="1631156"/>
                </a:lnTo>
                <a:lnTo>
                  <a:pt x="6986518" y="1627981"/>
                </a:lnTo>
                <a:lnTo>
                  <a:pt x="6996040" y="1623219"/>
                </a:lnTo>
                <a:lnTo>
                  <a:pt x="7004768" y="1616869"/>
                </a:lnTo>
                <a:lnTo>
                  <a:pt x="7011909" y="1611313"/>
                </a:lnTo>
                <a:lnTo>
                  <a:pt x="7019050" y="1604963"/>
                </a:lnTo>
                <a:lnTo>
                  <a:pt x="7029366" y="1593056"/>
                </a:lnTo>
                <a:lnTo>
                  <a:pt x="7037300" y="1583531"/>
                </a:lnTo>
                <a:lnTo>
                  <a:pt x="7043648" y="1573213"/>
                </a:lnTo>
                <a:lnTo>
                  <a:pt x="7049202" y="1562100"/>
                </a:lnTo>
                <a:lnTo>
                  <a:pt x="7056343" y="1552575"/>
                </a:lnTo>
                <a:lnTo>
                  <a:pt x="7065071" y="1545431"/>
                </a:lnTo>
                <a:lnTo>
                  <a:pt x="7072213" y="1542256"/>
                </a:lnTo>
                <a:lnTo>
                  <a:pt x="7080147" y="1540669"/>
                </a:lnTo>
                <a:lnTo>
                  <a:pt x="7087288" y="1542256"/>
                </a:lnTo>
                <a:lnTo>
                  <a:pt x="7094430" y="1544638"/>
                </a:lnTo>
                <a:lnTo>
                  <a:pt x="7099190" y="1550194"/>
                </a:lnTo>
                <a:lnTo>
                  <a:pt x="7103158" y="1556544"/>
                </a:lnTo>
                <a:lnTo>
                  <a:pt x="7105538" y="1563688"/>
                </a:lnTo>
                <a:lnTo>
                  <a:pt x="7107918" y="1573213"/>
                </a:lnTo>
                <a:lnTo>
                  <a:pt x="7107918" y="1582738"/>
                </a:lnTo>
                <a:lnTo>
                  <a:pt x="7107918" y="1781969"/>
                </a:lnTo>
                <a:lnTo>
                  <a:pt x="7108712" y="1781969"/>
                </a:lnTo>
                <a:lnTo>
                  <a:pt x="7108712" y="2216150"/>
                </a:lnTo>
                <a:lnTo>
                  <a:pt x="7745863" y="2216150"/>
                </a:lnTo>
                <a:lnTo>
                  <a:pt x="7753798" y="2216150"/>
                </a:lnTo>
                <a:lnTo>
                  <a:pt x="7762526" y="2213769"/>
                </a:lnTo>
                <a:lnTo>
                  <a:pt x="7769667" y="2212975"/>
                </a:lnTo>
                <a:lnTo>
                  <a:pt x="7775221" y="2209006"/>
                </a:lnTo>
                <a:lnTo>
                  <a:pt x="7779982" y="2205831"/>
                </a:lnTo>
                <a:lnTo>
                  <a:pt x="7783950" y="2201863"/>
                </a:lnTo>
                <a:lnTo>
                  <a:pt x="7786330" y="2197100"/>
                </a:lnTo>
                <a:lnTo>
                  <a:pt x="7787123" y="2192338"/>
                </a:lnTo>
                <a:lnTo>
                  <a:pt x="7787123" y="2187575"/>
                </a:lnTo>
                <a:lnTo>
                  <a:pt x="7786330" y="2182019"/>
                </a:lnTo>
                <a:lnTo>
                  <a:pt x="7783950" y="2177256"/>
                </a:lnTo>
                <a:lnTo>
                  <a:pt x="7779982" y="2170906"/>
                </a:lnTo>
                <a:lnTo>
                  <a:pt x="7775221" y="2166144"/>
                </a:lnTo>
                <a:lnTo>
                  <a:pt x="7769667" y="2160588"/>
                </a:lnTo>
                <a:lnTo>
                  <a:pt x="7762526" y="2155825"/>
                </a:lnTo>
                <a:lnTo>
                  <a:pt x="7755385" y="2151063"/>
                </a:lnTo>
                <a:lnTo>
                  <a:pt x="7744276" y="2144713"/>
                </a:lnTo>
                <a:lnTo>
                  <a:pt x="7734755" y="2137569"/>
                </a:lnTo>
                <a:lnTo>
                  <a:pt x="7722853" y="2127250"/>
                </a:lnTo>
                <a:lnTo>
                  <a:pt x="7717299" y="2120106"/>
                </a:lnTo>
                <a:lnTo>
                  <a:pt x="7710951" y="2112963"/>
                </a:lnTo>
                <a:lnTo>
                  <a:pt x="7705397" y="2104231"/>
                </a:lnTo>
                <a:lnTo>
                  <a:pt x="7700636" y="2095500"/>
                </a:lnTo>
                <a:lnTo>
                  <a:pt x="7697462" y="2084388"/>
                </a:lnTo>
                <a:lnTo>
                  <a:pt x="7693495" y="2074069"/>
                </a:lnTo>
                <a:lnTo>
                  <a:pt x="7691114" y="2062163"/>
                </a:lnTo>
                <a:lnTo>
                  <a:pt x="7691114" y="2048669"/>
                </a:lnTo>
                <a:lnTo>
                  <a:pt x="7692701" y="2033588"/>
                </a:lnTo>
                <a:lnTo>
                  <a:pt x="7695082" y="2019300"/>
                </a:lnTo>
                <a:lnTo>
                  <a:pt x="7699842" y="2005013"/>
                </a:lnTo>
                <a:lnTo>
                  <a:pt x="7705397" y="1991519"/>
                </a:lnTo>
                <a:lnTo>
                  <a:pt x="7712538" y="1978819"/>
                </a:lnTo>
                <a:lnTo>
                  <a:pt x="7722059" y="1966913"/>
                </a:lnTo>
                <a:lnTo>
                  <a:pt x="7732374" y="1956594"/>
                </a:lnTo>
                <a:lnTo>
                  <a:pt x="7744276" y="1945481"/>
                </a:lnTo>
                <a:lnTo>
                  <a:pt x="7757765" y="1935956"/>
                </a:lnTo>
                <a:lnTo>
                  <a:pt x="7770461" y="1928019"/>
                </a:lnTo>
                <a:lnTo>
                  <a:pt x="7786330" y="1920875"/>
                </a:lnTo>
                <a:lnTo>
                  <a:pt x="7801406" y="1913731"/>
                </a:lnTo>
                <a:lnTo>
                  <a:pt x="7818862" y="1908969"/>
                </a:lnTo>
                <a:lnTo>
                  <a:pt x="7835525" y="1905000"/>
                </a:lnTo>
                <a:lnTo>
                  <a:pt x="7854568" y="1902619"/>
                </a:lnTo>
                <a:lnTo>
                  <a:pt x="7872817" y="1902619"/>
                </a:lnTo>
                <a:lnTo>
                  <a:pt x="7891861" y="1902619"/>
                </a:lnTo>
                <a:lnTo>
                  <a:pt x="7909317" y="1905000"/>
                </a:lnTo>
                <a:lnTo>
                  <a:pt x="7926773" y="1908969"/>
                </a:lnTo>
                <a:lnTo>
                  <a:pt x="7943436" y="1913731"/>
                </a:lnTo>
                <a:lnTo>
                  <a:pt x="7959305" y="1920875"/>
                </a:lnTo>
                <a:lnTo>
                  <a:pt x="7974381" y="1928019"/>
                </a:lnTo>
                <a:lnTo>
                  <a:pt x="7988663" y="1935956"/>
                </a:lnTo>
                <a:lnTo>
                  <a:pt x="8002152" y="1945481"/>
                </a:lnTo>
                <a:lnTo>
                  <a:pt x="8014054" y="1956594"/>
                </a:lnTo>
                <a:lnTo>
                  <a:pt x="8023576" y="1966913"/>
                </a:lnTo>
                <a:lnTo>
                  <a:pt x="8033097" y="1978819"/>
                </a:lnTo>
                <a:lnTo>
                  <a:pt x="8041032" y="1991519"/>
                </a:lnTo>
                <a:lnTo>
                  <a:pt x="8046586" y="2005013"/>
                </a:lnTo>
                <a:lnTo>
                  <a:pt x="8051347" y="2019300"/>
                </a:lnTo>
                <a:lnTo>
                  <a:pt x="8053727" y="2033588"/>
                </a:lnTo>
                <a:lnTo>
                  <a:pt x="8055314" y="2048669"/>
                </a:lnTo>
                <a:lnTo>
                  <a:pt x="8053727" y="2062163"/>
                </a:lnTo>
                <a:lnTo>
                  <a:pt x="8051347" y="2074069"/>
                </a:lnTo>
                <a:lnTo>
                  <a:pt x="8048966" y="2084388"/>
                </a:lnTo>
                <a:lnTo>
                  <a:pt x="8044206" y="2095500"/>
                </a:lnTo>
                <a:lnTo>
                  <a:pt x="8039445" y="2104231"/>
                </a:lnTo>
                <a:lnTo>
                  <a:pt x="8035477" y="2112963"/>
                </a:lnTo>
                <a:lnTo>
                  <a:pt x="8029130" y="2120106"/>
                </a:lnTo>
                <a:lnTo>
                  <a:pt x="8023576" y="2127250"/>
                </a:lnTo>
                <a:lnTo>
                  <a:pt x="8011674" y="2137569"/>
                </a:lnTo>
                <a:lnTo>
                  <a:pt x="8000565" y="2144713"/>
                </a:lnTo>
                <a:lnTo>
                  <a:pt x="7991044" y="2151063"/>
                </a:lnTo>
                <a:lnTo>
                  <a:pt x="7983109" y="2155825"/>
                </a:lnTo>
                <a:lnTo>
                  <a:pt x="7975968" y="2160588"/>
                </a:lnTo>
                <a:lnTo>
                  <a:pt x="7969620" y="2166144"/>
                </a:lnTo>
                <a:lnTo>
                  <a:pt x="7964859" y="2170906"/>
                </a:lnTo>
                <a:lnTo>
                  <a:pt x="7961685" y="2177256"/>
                </a:lnTo>
                <a:lnTo>
                  <a:pt x="7959305" y="2182019"/>
                </a:lnTo>
                <a:lnTo>
                  <a:pt x="7959305" y="2187575"/>
                </a:lnTo>
                <a:lnTo>
                  <a:pt x="7959305" y="2192338"/>
                </a:lnTo>
                <a:lnTo>
                  <a:pt x="7960098" y="2197100"/>
                </a:lnTo>
                <a:lnTo>
                  <a:pt x="7962479" y="2201863"/>
                </a:lnTo>
                <a:lnTo>
                  <a:pt x="7966446" y="2205831"/>
                </a:lnTo>
                <a:lnTo>
                  <a:pt x="7971207" y="2209006"/>
                </a:lnTo>
                <a:lnTo>
                  <a:pt x="7975968" y="2212975"/>
                </a:lnTo>
                <a:lnTo>
                  <a:pt x="7983109" y="2213769"/>
                </a:lnTo>
                <a:lnTo>
                  <a:pt x="7991044" y="2216150"/>
                </a:lnTo>
                <a:lnTo>
                  <a:pt x="8000565" y="2216150"/>
                </a:lnTo>
                <a:lnTo>
                  <a:pt x="8678976" y="2216150"/>
                </a:lnTo>
                <a:lnTo>
                  <a:pt x="8678976" y="1855788"/>
                </a:lnTo>
                <a:lnTo>
                  <a:pt x="8680563" y="1855788"/>
                </a:lnTo>
                <a:lnTo>
                  <a:pt x="8680563" y="1535906"/>
                </a:lnTo>
                <a:lnTo>
                  <a:pt x="8681357" y="1526381"/>
                </a:lnTo>
                <a:lnTo>
                  <a:pt x="8682944" y="1518444"/>
                </a:lnTo>
                <a:lnTo>
                  <a:pt x="8685324" y="1510506"/>
                </a:lnTo>
                <a:lnTo>
                  <a:pt x="8688498" y="1504156"/>
                </a:lnTo>
                <a:lnTo>
                  <a:pt x="8694846" y="1499394"/>
                </a:lnTo>
                <a:lnTo>
                  <a:pt x="8701987" y="1496219"/>
                </a:lnTo>
                <a:lnTo>
                  <a:pt x="8709128" y="1494631"/>
                </a:lnTo>
                <a:lnTo>
                  <a:pt x="8715476" y="1496219"/>
                </a:lnTo>
                <a:lnTo>
                  <a:pt x="8724204" y="1500981"/>
                </a:lnTo>
                <a:lnTo>
                  <a:pt x="8731345" y="1506538"/>
                </a:lnTo>
                <a:lnTo>
                  <a:pt x="8738486" y="1516063"/>
                </a:lnTo>
                <a:lnTo>
                  <a:pt x="8745627" y="1526381"/>
                </a:lnTo>
                <a:lnTo>
                  <a:pt x="8751182" y="1537494"/>
                </a:lnTo>
                <a:lnTo>
                  <a:pt x="8758323" y="1547019"/>
                </a:lnTo>
                <a:lnTo>
                  <a:pt x="8769431" y="1558925"/>
                </a:lnTo>
                <a:lnTo>
                  <a:pt x="8776572" y="1564481"/>
                </a:lnTo>
                <a:lnTo>
                  <a:pt x="8783714" y="1570831"/>
                </a:lnTo>
                <a:lnTo>
                  <a:pt x="8793235" y="1576388"/>
                </a:lnTo>
                <a:lnTo>
                  <a:pt x="8801170" y="1581150"/>
                </a:lnTo>
                <a:lnTo>
                  <a:pt x="8812278" y="1585119"/>
                </a:lnTo>
                <a:lnTo>
                  <a:pt x="8822593" y="1588294"/>
                </a:lnTo>
                <a:lnTo>
                  <a:pt x="8834495" y="1590675"/>
                </a:lnTo>
                <a:lnTo>
                  <a:pt x="8847191" y="1590675"/>
                </a:lnTo>
                <a:lnTo>
                  <a:pt x="8863060" y="1589881"/>
                </a:lnTo>
                <a:lnTo>
                  <a:pt x="8877342" y="1587500"/>
                </a:lnTo>
                <a:lnTo>
                  <a:pt x="8891625" y="1582738"/>
                </a:lnTo>
                <a:lnTo>
                  <a:pt x="8904320" y="1576388"/>
                </a:lnTo>
                <a:lnTo>
                  <a:pt x="8917809" y="1569244"/>
                </a:lnTo>
                <a:lnTo>
                  <a:pt x="8929711" y="1559719"/>
                </a:lnTo>
                <a:lnTo>
                  <a:pt x="8940820" y="1549400"/>
                </a:lnTo>
                <a:lnTo>
                  <a:pt x="8951928" y="1537494"/>
                </a:lnTo>
                <a:lnTo>
                  <a:pt x="8959862" y="1524000"/>
                </a:lnTo>
                <a:lnTo>
                  <a:pt x="8969384" y="1511300"/>
                </a:lnTo>
                <a:lnTo>
                  <a:pt x="8976525" y="1496219"/>
                </a:lnTo>
                <a:lnTo>
                  <a:pt x="8982873" y="1479550"/>
                </a:lnTo>
                <a:lnTo>
                  <a:pt x="8987634" y="1462881"/>
                </a:lnTo>
                <a:lnTo>
                  <a:pt x="8990808" y="1446213"/>
                </a:lnTo>
                <a:lnTo>
                  <a:pt x="8993188" y="1427163"/>
                </a:lnTo>
                <a:lnTo>
                  <a:pt x="8994775" y="1408906"/>
                </a:lnTo>
                <a:lnTo>
                  <a:pt x="8993188" y="1390650"/>
                </a:lnTo>
                <a:lnTo>
                  <a:pt x="8990808" y="1372394"/>
                </a:lnTo>
                <a:lnTo>
                  <a:pt x="8987634" y="1354931"/>
                </a:lnTo>
                <a:lnTo>
                  <a:pt x="8982873" y="1338263"/>
                </a:lnTo>
                <a:lnTo>
                  <a:pt x="8976525" y="1322388"/>
                </a:lnTo>
                <a:lnTo>
                  <a:pt x="8969384" y="1307306"/>
                </a:lnTo>
                <a:lnTo>
                  <a:pt x="8959862" y="1293019"/>
                </a:lnTo>
                <a:lnTo>
                  <a:pt x="8951928" y="1280319"/>
                </a:lnTo>
                <a:lnTo>
                  <a:pt x="8940820" y="1268413"/>
                </a:lnTo>
                <a:lnTo>
                  <a:pt x="8929711" y="1257300"/>
                </a:lnTo>
                <a:lnTo>
                  <a:pt x="8917809" y="1249363"/>
                </a:lnTo>
                <a:lnTo>
                  <a:pt x="8904320" y="1240631"/>
                </a:lnTo>
                <a:lnTo>
                  <a:pt x="8891625" y="1235075"/>
                </a:lnTo>
                <a:lnTo>
                  <a:pt x="8877342" y="1230313"/>
                </a:lnTo>
                <a:lnTo>
                  <a:pt x="8863060" y="1227931"/>
                </a:lnTo>
                <a:lnTo>
                  <a:pt x="8847191" y="1226344"/>
                </a:lnTo>
                <a:lnTo>
                  <a:pt x="8834495" y="1227931"/>
                </a:lnTo>
                <a:lnTo>
                  <a:pt x="8822593" y="1230313"/>
                </a:lnTo>
                <a:lnTo>
                  <a:pt x="8812278" y="1232694"/>
                </a:lnTo>
                <a:lnTo>
                  <a:pt x="8801170" y="1237456"/>
                </a:lnTo>
                <a:lnTo>
                  <a:pt x="8793235" y="1242219"/>
                </a:lnTo>
                <a:lnTo>
                  <a:pt x="8783714" y="1246981"/>
                </a:lnTo>
                <a:lnTo>
                  <a:pt x="8776572" y="1252538"/>
                </a:lnTo>
                <a:lnTo>
                  <a:pt x="8769431" y="1258888"/>
                </a:lnTo>
                <a:lnTo>
                  <a:pt x="8758323" y="1270794"/>
                </a:lnTo>
                <a:lnTo>
                  <a:pt x="8751182" y="1281112"/>
                </a:lnTo>
                <a:lnTo>
                  <a:pt x="8745627" y="1290638"/>
                </a:lnTo>
                <a:lnTo>
                  <a:pt x="8738486" y="1302544"/>
                </a:lnTo>
                <a:lnTo>
                  <a:pt x="8731345" y="1310481"/>
                </a:lnTo>
                <a:lnTo>
                  <a:pt x="8724204" y="1317625"/>
                </a:lnTo>
                <a:lnTo>
                  <a:pt x="8715476" y="1321594"/>
                </a:lnTo>
                <a:lnTo>
                  <a:pt x="8709128" y="1322388"/>
                </a:lnTo>
                <a:lnTo>
                  <a:pt x="8701987" y="1322388"/>
                </a:lnTo>
                <a:lnTo>
                  <a:pt x="8694846" y="1319213"/>
                </a:lnTo>
                <a:lnTo>
                  <a:pt x="8688498" y="1312863"/>
                </a:lnTo>
                <a:lnTo>
                  <a:pt x="8685324" y="1307306"/>
                </a:lnTo>
                <a:lnTo>
                  <a:pt x="8682944" y="1300163"/>
                </a:lnTo>
                <a:lnTo>
                  <a:pt x="8681357" y="1290638"/>
                </a:lnTo>
                <a:lnTo>
                  <a:pt x="8680563" y="1281112"/>
                </a:lnTo>
                <a:lnTo>
                  <a:pt x="8680563" y="1081881"/>
                </a:lnTo>
                <a:lnTo>
                  <a:pt x="8678976" y="1081881"/>
                </a:lnTo>
                <a:lnTo>
                  <a:pt x="8678976" y="647700"/>
                </a:lnTo>
                <a:lnTo>
                  <a:pt x="8043412" y="647700"/>
                </a:lnTo>
                <a:lnTo>
                  <a:pt x="8033891" y="648494"/>
                </a:lnTo>
                <a:lnTo>
                  <a:pt x="8025956" y="650081"/>
                </a:lnTo>
                <a:lnTo>
                  <a:pt x="8018815" y="652463"/>
                </a:lnTo>
                <a:lnTo>
                  <a:pt x="8014054" y="654844"/>
                </a:lnTo>
                <a:lnTo>
                  <a:pt x="8009293" y="658019"/>
                </a:lnTo>
                <a:lnTo>
                  <a:pt x="8005326" y="661988"/>
                </a:lnTo>
                <a:lnTo>
                  <a:pt x="8002945" y="666750"/>
                </a:lnTo>
                <a:lnTo>
                  <a:pt x="8002152" y="671513"/>
                </a:lnTo>
                <a:lnTo>
                  <a:pt x="8002152" y="677069"/>
                </a:lnTo>
                <a:lnTo>
                  <a:pt x="8002945" y="681831"/>
                </a:lnTo>
                <a:lnTo>
                  <a:pt x="8004532" y="688181"/>
                </a:lnTo>
                <a:lnTo>
                  <a:pt x="8007706" y="692944"/>
                </a:lnTo>
                <a:lnTo>
                  <a:pt x="8012467" y="698500"/>
                </a:lnTo>
                <a:lnTo>
                  <a:pt x="8018815" y="703263"/>
                </a:lnTo>
                <a:lnTo>
                  <a:pt x="8025956" y="708025"/>
                </a:lnTo>
                <a:lnTo>
                  <a:pt x="8033891" y="712788"/>
                </a:lnTo>
                <a:lnTo>
                  <a:pt x="8043412" y="718344"/>
                </a:lnTo>
                <a:lnTo>
                  <a:pt x="8053727" y="725488"/>
                </a:lnTo>
                <a:lnTo>
                  <a:pt x="8065629" y="736600"/>
                </a:lnTo>
                <a:lnTo>
                  <a:pt x="8071977" y="743744"/>
                </a:lnTo>
                <a:lnTo>
                  <a:pt x="8077531" y="750887"/>
                </a:lnTo>
                <a:lnTo>
                  <a:pt x="8082292" y="758825"/>
                </a:lnTo>
                <a:lnTo>
                  <a:pt x="8087053" y="768350"/>
                </a:lnTo>
                <a:lnTo>
                  <a:pt x="8091813" y="779463"/>
                </a:lnTo>
                <a:lnTo>
                  <a:pt x="8094194" y="789781"/>
                </a:lnTo>
                <a:lnTo>
                  <a:pt x="8096574" y="801687"/>
                </a:lnTo>
                <a:lnTo>
                  <a:pt x="8098161" y="815181"/>
                </a:lnTo>
                <a:lnTo>
                  <a:pt x="8096574" y="830263"/>
                </a:lnTo>
                <a:lnTo>
                  <a:pt x="8094194" y="844550"/>
                </a:lnTo>
                <a:lnTo>
                  <a:pt x="8089433" y="858838"/>
                </a:lnTo>
                <a:lnTo>
                  <a:pt x="8083879" y="871538"/>
                </a:lnTo>
                <a:lnTo>
                  <a:pt x="8075151" y="885031"/>
                </a:lnTo>
                <a:lnTo>
                  <a:pt x="8067216" y="896938"/>
                </a:lnTo>
                <a:lnTo>
                  <a:pt x="8056108" y="908844"/>
                </a:lnTo>
                <a:lnTo>
                  <a:pt x="8044206" y="918369"/>
                </a:lnTo>
                <a:lnTo>
                  <a:pt x="8031510" y="927894"/>
                </a:lnTo>
                <a:lnTo>
                  <a:pt x="8017228" y="935831"/>
                </a:lnTo>
                <a:lnTo>
                  <a:pt x="8002152" y="944562"/>
                </a:lnTo>
                <a:lnTo>
                  <a:pt x="7986283" y="950119"/>
                </a:lnTo>
                <a:lnTo>
                  <a:pt x="7969620" y="954881"/>
                </a:lnTo>
                <a:lnTo>
                  <a:pt x="7952164" y="958056"/>
                </a:lnTo>
                <a:lnTo>
                  <a:pt x="7933914" y="960438"/>
                </a:lnTo>
                <a:lnTo>
                  <a:pt x="7915664" y="962025"/>
                </a:lnTo>
                <a:lnTo>
                  <a:pt x="7897415" y="960438"/>
                </a:lnTo>
                <a:lnTo>
                  <a:pt x="7878372" y="958056"/>
                </a:lnTo>
                <a:lnTo>
                  <a:pt x="7861709" y="954881"/>
                </a:lnTo>
                <a:lnTo>
                  <a:pt x="7845046" y="950119"/>
                </a:lnTo>
                <a:lnTo>
                  <a:pt x="7828383" y="944562"/>
                </a:lnTo>
                <a:lnTo>
                  <a:pt x="7813308" y="935831"/>
                </a:lnTo>
                <a:lnTo>
                  <a:pt x="7800612" y="927894"/>
                </a:lnTo>
                <a:lnTo>
                  <a:pt x="7787123" y="918369"/>
                </a:lnTo>
                <a:lnTo>
                  <a:pt x="7775221" y="908844"/>
                </a:lnTo>
                <a:lnTo>
                  <a:pt x="7764906" y="896938"/>
                </a:lnTo>
                <a:lnTo>
                  <a:pt x="7755385" y="885031"/>
                </a:lnTo>
                <a:lnTo>
                  <a:pt x="7748244" y="871538"/>
                </a:lnTo>
                <a:lnTo>
                  <a:pt x="7741896" y="858838"/>
                </a:lnTo>
                <a:lnTo>
                  <a:pt x="7737135" y="844550"/>
                </a:lnTo>
                <a:lnTo>
                  <a:pt x="7734755" y="830263"/>
                </a:lnTo>
                <a:lnTo>
                  <a:pt x="7733961" y="815181"/>
                </a:lnTo>
                <a:lnTo>
                  <a:pt x="7733961" y="801687"/>
                </a:lnTo>
                <a:lnTo>
                  <a:pt x="7736342" y="789781"/>
                </a:lnTo>
                <a:lnTo>
                  <a:pt x="7739516" y="779463"/>
                </a:lnTo>
                <a:lnTo>
                  <a:pt x="7743483" y="768350"/>
                </a:lnTo>
                <a:lnTo>
                  <a:pt x="7748244" y="758825"/>
                </a:lnTo>
                <a:lnTo>
                  <a:pt x="7753798" y="750887"/>
                </a:lnTo>
                <a:lnTo>
                  <a:pt x="7760146" y="743744"/>
                </a:lnTo>
                <a:lnTo>
                  <a:pt x="7765700" y="736600"/>
                </a:lnTo>
                <a:lnTo>
                  <a:pt x="7777602" y="725488"/>
                </a:lnTo>
                <a:lnTo>
                  <a:pt x="7787123" y="718344"/>
                </a:lnTo>
                <a:lnTo>
                  <a:pt x="7798232" y="712788"/>
                </a:lnTo>
                <a:lnTo>
                  <a:pt x="7806166" y="708025"/>
                </a:lnTo>
                <a:lnTo>
                  <a:pt x="7812514" y="703263"/>
                </a:lnTo>
                <a:lnTo>
                  <a:pt x="7818068" y="698500"/>
                </a:lnTo>
                <a:lnTo>
                  <a:pt x="7822829" y="692944"/>
                </a:lnTo>
                <a:lnTo>
                  <a:pt x="7826003" y="688181"/>
                </a:lnTo>
                <a:lnTo>
                  <a:pt x="7828383" y="681831"/>
                </a:lnTo>
                <a:lnTo>
                  <a:pt x="7829970" y="677069"/>
                </a:lnTo>
                <a:lnTo>
                  <a:pt x="7829970" y="671513"/>
                </a:lnTo>
                <a:lnTo>
                  <a:pt x="7828383" y="666750"/>
                </a:lnTo>
                <a:lnTo>
                  <a:pt x="7826003" y="661988"/>
                </a:lnTo>
                <a:lnTo>
                  <a:pt x="7822829" y="658019"/>
                </a:lnTo>
                <a:lnTo>
                  <a:pt x="7818068" y="654844"/>
                </a:lnTo>
                <a:lnTo>
                  <a:pt x="7812514" y="652463"/>
                </a:lnTo>
                <a:lnTo>
                  <a:pt x="7805373" y="650081"/>
                </a:lnTo>
                <a:lnTo>
                  <a:pt x="7796645" y="648494"/>
                </a:lnTo>
                <a:lnTo>
                  <a:pt x="7788710" y="647700"/>
                </a:lnTo>
                <a:close/>
                <a:moveTo>
                  <a:pt x="566625" y="647700"/>
                </a:moveTo>
                <a:lnTo>
                  <a:pt x="566625" y="1008063"/>
                </a:lnTo>
                <a:lnTo>
                  <a:pt x="565038" y="1008063"/>
                </a:lnTo>
                <a:lnTo>
                  <a:pt x="565038" y="1327150"/>
                </a:lnTo>
                <a:lnTo>
                  <a:pt x="565038" y="1336675"/>
                </a:lnTo>
                <a:lnTo>
                  <a:pt x="562657" y="1346200"/>
                </a:lnTo>
                <a:lnTo>
                  <a:pt x="560277" y="1353344"/>
                </a:lnTo>
                <a:lnTo>
                  <a:pt x="557103" y="1359694"/>
                </a:lnTo>
                <a:lnTo>
                  <a:pt x="552342" y="1365250"/>
                </a:lnTo>
                <a:lnTo>
                  <a:pt x="545201" y="1369219"/>
                </a:lnTo>
                <a:lnTo>
                  <a:pt x="538060" y="1369219"/>
                </a:lnTo>
                <a:lnTo>
                  <a:pt x="530125" y="1367631"/>
                </a:lnTo>
                <a:lnTo>
                  <a:pt x="522984" y="1364456"/>
                </a:lnTo>
                <a:lnTo>
                  <a:pt x="514256" y="1357313"/>
                </a:lnTo>
                <a:lnTo>
                  <a:pt x="507115" y="1348581"/>
                </a:lnTo>
                <a:lnTo>
                  <a:pt x="501561" y="1336675"/>
                </a:lnTo>
                <a:lnTo>
                  <a:pt x="495213" y="1326356"/>
                </a:lnTo>
                <a:lnTo>
                  <a:pt x="487278" y="1316831"/>
                </a:lnTo>
                <a:lnTo>
                  <a:pt x="476170" y="1304925"/>
                </a:lnTo>
                <a:lnTo>
                  <a:pt x="469029" y="1298575"/>
                </a:lnTo>
                <a:lnTo>
                  <a:pt x="461887" y="1293019"/>
                </a:lnTo>
                <a:lnTo>
                  <a:pt x="453953" y="1288256"/>
                </a:lnTo>
                <a:lnTo>
                  <a:pt x="444431" y="1283494"/>
                </a:lnTo>
                <a:lnTo>
                  <a:pt x="434910" y="1278731"/>
                </a:lnTo>
                <a:lnTo>
                  <a:pt x="423008" y="1274763"/>
                </a:lnTo>
                <a:lnTo>
                  <a:pt x="411106" y="1273969"/>
                </a:lnTo>
                <a:lnTo>
                  <a:pt x="398410" y="1272381"/>
                </a:lnTo>
                <a:lnTo>
                  <a:pt x="384128" y="1273969"/>
                </a:lnTo>
                <a:lnTo>
                  <a:pt x="368259" y="1276350"/>
                </a:lnTo>
                <a:lnTo>
                  <a:pt x="353976" y="1281112"/>
                </a:lnTo>
                <a:lnTo>
                  <a:pt x="341281" y="1286669"/>
                </a:lnTo>
                <a:lnTo>
                  <a:pt x="327792" y="1295400"/>
                </a:lnTo>
                <a:lnTo>
                  <a:pt x="316684" y="1303338"/>
                </a:lnTo>
                <a:lnTo>
                  <a:pt x="305575" y="1314450"/>
                </a:lnTo>
                <a:lnTo>
                  <a:pt x="295260" y="1326356"/>
                </a:lnTo>
                <a:lnTo>
                  <a:pt x="285738" y="1339056"/>
                </a:lnTo>
                <a:lnTo>
                  <a:pt x="277010" y="1353344"/>
                </a:lnTo>
                <a:lnTo>
                  <a:pt x="269869" y="1367631"/>
                </a:lnTo>
                <a:lnTo>
                  <a:pt x="264315" y="1384300"/>
                </a:lnTo>
                <a:lnTo>
                  <a:pt x="257967" y="1400969"/>
                </a:lnTo>
                <a:lnTo>
                  <a:pt x="254793" y="1418431"/>
                </a:lnTo>
                <a:lnTo>
                  <a:pt x="253206" y="1436688"/>
                </a:lnTo>
                <a:lnTo>
                  <a:pt x="252413" y="1455738"/>
                </a:lnTo>
                <a:lnTo>
                  <a:pt x="253206" y="1473200"/>
                </a:lnTo>
                <a:lnTo>
                  <a:pt x="254793" y="1492250"/>
                </a:lnTo>
                <a:lnTo>
                  <a:pt x="257967" y="1508919"/>
                </a:lnTo>
                <a:lnTo>
                  <a:pt x="264315" y="1525588"/>
                </a:lnTo>
                <a:lnTo>
                  <a:pt x="269869" y="1542256"/>
                </a:lnTo>
                <a:lnTo>
                  <a:pt x="277010" y="1556544"/>
                </a:lnTo>
                <a:lnTo>
                  <a:pt x="285738" y="1570831"/>
                </a:lnTo>
                <a:lnTo>
                  <a:pt x="295260" y="1583531"/>
                </a:lnTo>
                <a:lnTo>
                  <a:pt x="305575" y="1595438"/>
                </a:lnTo>
                <a:lnTo>
                  <a:pt x="316684" y="1606550"/>
                </a:lnTo>
                <a:lnTo>
                  <a:pt x="327792" y="1615281"/>
                </a:lnTo>
                <a:lnTo>
                  <a:pt x="341281" y="1622425"/>
                </a:lnTo>
                <a:lnTo>
                  <a:pt x="353976" y="1628775"/>
                </a:lnTo>
                <a:lnTo>
                  <a:pt x="368259" y="1633538"/>
                </a:lnTo>
                <a:lnTo>
                  <a:pt x="384128" y="1635919"/>
                </a:lnTo>
                <a:lnTo>
                  <a:pt x="398410" y="1636713"/>
                </a:lnTo>
                <a:lnTo>
                  <a:pt x="411106" y="1635919"/>
                </a:lnTo>
                <a:lnTo>
                  <a:pt x="423008" y="1634331"/>
                </a:lnTo>
                <a:lnTo>
                  <a:pt x="434910" y="1631156"/>
                </a:lnTo>
                <a:lnTo>
                  <a:pt x="444431" y="1627188"/>
                </a:lnTo>
                <a:lnTo>
                  <a:pt x="453953" y="1622425"/>
                </a:lnTo>
                <a:lnTo>
                  <a:pt x="461887" y="1616869"/>
                </a:lnTo>
                <a:lnTo>
                  <a:pt x="469029" y="1610519"/>
                </a:lnTo>
                <a:lnTo>
                  <a:pt x="476170" y="1604963"/>
                </a:lnTo>
                <a:lnTo>
                  <a:pt x="487278" y="1593056"/>
                </a:lnTo>
                <a:lnTo>
                  <a:pt x="495213" y="1583531"/>
                </a:lnTo>
                <a:lnTo>
                  <a:pt x="501561" y="1573213"/>
                </a:lnTo>
                <a:lnTo>
                  <a:pt x="507115" y="1562100"/>
                </a:lnTo>
                <a:lnTo>
                  <a:pt x="514256" y="1552575"/>
                </a:lnTo>
                <a:lnTo>
                  <a:pt x="522984" y="1545431"/>
                </a:lnTo>
                <a:lnTo>
                  <a:pt x="530125" y="1542256"/>
                </a:lnTo>
                <a:lnTo>
                  <a:pt x="538060" y="1540669"/>
                </a:lnTo>
                <a:lnTo>
                  <a:pt x="545201" y="1542256"/>
                </a:lnTo>
                <a:lnTo>
                  <a:pt x="552342" y="1544638"/>
                </a:lnTo>
                <a:lnTo>
                  <a:pt x="557103" y="1550194"/>
                </a:lnTo>
                <a:lnTo>
                  <a:pt x="560277" y="1556544"/>
                </a:lnTo>
                <a:lnTo>
                  <a:pt x="562657" y="1563688"/>
                </a:lnTo>
                <a:lnTo>
                  <a:pt x="565038" y="1573213"/>
                </a:lnTo>
                <a:lnTo>
                  <a:pt x="565038" y="1582738"/>
                </a:lnTo>
                <a:lnTo>
                  <a:pt x="565038" y="1781969"/>
                </a:lnTo>
                <a:lnTo>
                  <a:pt x="566625" y="1781969"/>
                </a:lnTo>
                <a:lnTo>
                  <a:pt x="566625" y="2216150"/>
                </a:lnTo>
                <a:lnTo>
                  <a:pt x="1203776" y="2216150"/>
                </a:lnTo>
                <a:lnTo>
                  <a:pt x="1211711" y="2216150"/>
                </a:lnTo>
                <a:lnTo>
                  <a:pt x="1220439" y="2213769"/>
                </a:lnTo>
                <a:lnTo>
                  <a:pt x="1227580" y="2212181"/>
                </a:lnTo>
                <a:lnTo>
                  <a:pt x="1233134" y="2209006"/>
                </a:lnTo>
                <a:lnTo>
                  <a:pt x="1237895" y="2205038"/>
                </a:lnTo>
                <a:lnTo>
                  <a:pt x="1241069" y="2201863"/>
                </a:lnTo>
                <a:lnTo>
                  <a:pt x="1243449" y="2197100"/>
                </a:lnTo>
                <a:lnTo>
                  <a:pt x="1245036" y="2192338"/>
                </a:lnTo>
                <a:lnTo>
                  <a:pt x="1245036" y="2187575"/>
                </a:lnTo>
                <a:lnTo>
                  <a:pt x="1243449" y="2182019"/>
                </a:lnTo>
                <a:lnTo>
                  <a:pt x="1241069" y="2177256"/>
                </a:lnTo>
                <a:lnTo>
                  <a:pt x="1237895" y="2170906"/>
                </a:lnTo>
                <a:lnTo>
                  <a:pt x="1233134" y="2166144"/>
                </a:lnTo>
                <a:lnTo>
                  <a:pt x="1227580" y="2160588"/>
                </a:lnTo>
                <a:lnTo>
                  <a:pt x="1220439" y="2155825"/>
                </a:lnTo>
                <a:lnTo>
                  <a:pt x="1213298" y="2151063"/>
                </a:lnTo>
                <a:lnTo>
                  <a:pt x="1202189" y="2144713"/>
                </a:lnTo>
                <a:lnTo>
                  <a:pt x="1192667" y="2137569"/>
                </a:lnTo>
                <a:lnTo>
                  <a:pt x="1180766" y="2127250"/>
                </a:lnTo>
                <a:lnTo>
                  <a:pt x="1175211" y="2120106"/>
                </a:lnTo>
                <a:lnTo>
                  <a:pt x="1168864" y="2112963"/>
                </a:lnTo>
                <a:lnTo>
                  <a:pt x="1163309" y="2104231"/>
                </a:lnTo>
                <a:lnTo>
                  <a:pt x="1158549" y="2094706"/>
                </a:lnTo>
                <a:lnTo>
                  <a:pt x="1154581" y="2084388"/>
                </a:lnTo>
                <a:lnTo>
                  <a:pt x="1151408" y="2073275"/>
                </a:lnTo>
                <a:lnTo>
                  <a:pt x="1149027" y="2062163"/>
                </a:lnTo>
                <a:lnTo>
                  <a:pt x="1149027" y="2048669"/>
                </a:lnTo>
                <a:lnTo>
                  <a:pt x="1149821" y="2033588"/>
                </a:lnTo>
                <a:lnTo>
                  <a:pt x="1152201" y="2019300"/>
                </a:lnTo>
                <a:lnTo>
                  <a:pt x="1156962" y="2005013"/>
                </a:lnTo>
                <a:lnTo>
                  <a:pt x="1163309" y="1991519"/>
                </a:lnTo>
                <a:lnTo>
                  <a:pt x="1170451" y="1978819"/>
                </a:lnTo>
                <a:lnTo>
                  <a:pt x="1179972" y="1966913"/>
                </a:lnTo>
                <a:lnTo>
                  <a:pt x="1190287" y="1955800"/>
                </a:lnTo>
                <a:lnTo>
                  <a:pt x="1202189" y="1945481"/>
                </a:lnTo>
                <a:lnTo>
                  <a:pt x="1215678" y="1935956"/>
                </a:lnTo>
                <a:lnTo>
                  <a:pt x="1228374" y="1928019"/>
                </a:lnTo>
                <a:lnTo>
                  <a:pt x="1243449" y="1920875"/>
                </a:lnTo>
                <a:lnTo>
                  <a:pt x="1259319" y="1913731"/>
                </a:lnTo>
                <a:lnTo>
                  <a:pt x="1276775" y="1908969"/>
                </a:lnTo>
                <a:lnTo>
                  <a:pt x="1293438" y="1905000"/>
                </a:lnTo>
                <a:lnTo>
                  <a:pt x="1312481" y="1902619"/>
                </a:lnTo>
                <a:lnTo>
                  <a:pt x="1330730" y="1902619"/>
                </a:lnTo>
                <a:lnTo>
                  <a:pt x="1348980" y="1902619"/>
                </a:lnTo>
                <a:lnTo>
                  <a:pt x="1367230" y="1905000"/>
                </a:lnTo>
                <a:lnTo>
                  <a:pt x="1384686" y="1908969"/>
                </a:lnTo>
                <a:lnTo>
                  <a:pt x="1401349" y="1913731"/>
                </a:lnTo>
                <a:lnTo>
                  <a:pt x="1417218" y="1920875"/>
                </a:lnTo>
                <a:lnTo>
                  <a:pt x="1432294" y="1928019"/>
                </a:lnTo>
                <a:lnTo>
                  <a:pt x="1446576" y="1935956"/>
                </a:lnTo>
                <a:lnTo>
                  <a:pt x="1459271" y="1945481"/>
                </a:lnTo>
                <a:lnTo>
                  <a:pt x="1471173" y="1955800"/>
                </a:lnTo>
                <a:lnTo>
                  <a:pt x="1480695" y="1966913"/>
                </a:lnTo>
                <a:lnTo>
                  <a:pt x="1490217" y="1978819"/>
                </a:lnTo>
                <a:lnTo>
                  <a:pt x="1498944" y="1991519"/>
                </a:lnTo>
                <a:lnTo>
                  <a:pt x="1504499" y="2005013"/>
                </a:lnTo>
                <a:lnTo>
                  <a:pt x="1509260" y="2019300"/>
                </a:lnTo>
                <a:lnTo>
                  <a:pt x="1511640" y="2033588"/>
                </a:lnTo>
                <a:lnTo>
                  <a:pt x="1513227" y="2048669"/>
                </a:lnTo>
                <a:lnTo>
                  <a:pt x="1511640" y="2062163"/>
                </a:lnTo>
                <a:lnTo>
                  <a:pt x="1509260" y="2073275"/>
                </a:lnTo>
                <a:lnTo>
                  <a:pt x="1506879" y="2084388"/>
                </a:lnTo>
                <a:lnTo>
                  <a:pt x="1502118" y="2094706"/>
                </a:lnTo>
                <a:lnTo>
                  <a:pt x="1497358" y="2104231"/>
                </a:lnTo>
                <a:lnTo>
                  <a:pt x="1492597" y="2112963"/>
                </a:lnTo>
                <a:lnTo>
                  <a:pt x="1487043" y="2120106"/>
                </a:lnTo>
                <a:lnTo>
                  <a:pt x="1480695" y="2127250"/>
                </a:lnTo>
                <a:lnTo>
                  <a:pt x="1468793" y="2137569"/>
                </a:lnTo>
                <a:lnTo>
                  <a:pt x="1458478" y="2144713"/>
                </a:lnTo>
                <a:lnTo>
                  <a:pt x="1448956" y="2151063"/>
                </a:lnTo>
                <a:lnTo>
                  <a:pt x="1441022" y="2155825"/>
                </a:lnTo>
                <a:lnTo>
                  <a:pt x="1433881" y="2160588"/>
                </a:lnTo>
                <a:lnTo>
                  <a:pt x="1427533" y="2166144"/>
                </a:lnTo>
                <a:lnTo>
                  <a:pt x="1422772" y="2170906"/>
                </a:lnTo>
                <a:lnTo>
                  <a:pt x="1419598" y="2177256"/>
                </a:lnTo>
                <a:lnTo>
                  <a:pt x="1417218" y="2182019"/>
                </a:lnTo>
                <a:lnTo>
                  <a:pt x="1417218" y="2187575"/>
                </a:lnTo>
                <a:lnTo>
                  <a:pt x="1417218" y="2192338"/>
                </a:lnTo>
                <a:lnTo>
                  <a:pt x="1418011" y="2197100"/>
                </a:lnTo>
                <a:lnTo>
                  <a:pt x="1420392" y="2201863"/>
                </a:lnTo>
                <a:lnTo>
                  <a:pt x="1424359" y="2205038"/>
                </a:lnTo>
                <a:lnTo>
                  <a:pt x="1429120" y="2209006"/>
                </a:lnTo>
                <a:lnTo>
                  <a:pt x="1433881" y="2212181"/>
                </a:lnTo>
                <a:lnTo>
                  <a:pt x="1441022" y="2213769"/>
                </a:lnTo>
                <a:lnTo>
                  <a:pt x="1448956" y="2216150"/>
                </a:lnTo>
                <a:lnTo>
                  <a:pt x="1458478" y="2216150"/>
                </a:lnTo>
                <a:lnTo>
                  <a:pt x="2136890" y="2216150"/>
                </a:lnTo>
                <a:lnTo>
                  <a:pt x="2136890" y="1854994"/>
                </a:lnTo>
                <a:lnTo>
                  <a:pt x="2137683" y="1854994"/>
                </a:lnTo>
                <a:lnTo>
                  <a:pt x="2137683" y="1535906"/>
                </a:lnTo>
                <a:lnTo>
                  <a:pt x="2139270" y="1526381"/>
                </a:lnTo>
                <a:lnTo>
                  <a:pt x="2140063" y="1518444"/>
                </a:lnTo>
                <a:lnTo>
                  <a:pt x="2142444" y="1509713"/>
                </a:lnTo>
                <a:lnTo>
                  <a:pt x="2146411" y="1504156"/>
                </a:lnTo>
                <a:lnTo>
                  <a:pt x="2151965" y="1499394"/>
                </a:lnTo>
                <a:lnTo>
                  <a:pt x="2159107" y="1495425"/>
                </a:lnTo>
                <a:lnTo>
                  <a:pt x="2166248" y="1494631"/>
                </a:lnTo>
                <a:lnTo>
                  <a:pt x="2173389" y="1495425"/>
                </a:lnTo>
                <a:lnTo>
                  <a:pt x="2182117" y="1500188"/>
                </a:lnTo>
                <a:lnTo>
                  <a:pt x="2189258" y="1506538"/>
                </a:lnTo>
                <a:lnTo>
                  <a:pt x="2196399" y="1516063"/>
                </a:lnTo>
                <a:lnTo>
                  <a:pt x="2203541" y="1526381"/>
                </a:lnTo>
                <a:lnTo>
                  <a:pt x="2209095" y="1537494"/>
                </a:lnTo>
                <a:lnTo>
                  <a:pt x="2216236" y="1547019"/>
                </a:lnTo>
                <a:lnTo>
                  <a:pt x="2227344" y="1558925"/>
                </a:lnTo>
                <a:lnTo>
                  <a:pt x="2234486" y="1564481"/>
                </a:lnTo>
                <a:lnTo>
                  <a:pt x="2241627" y="1570831"/>
                </a:lnTo>
                <a:lnTo>
                  <a:pt x="2250355" y="1576388"/>
                </a:lnTo>
                <a:lnTo>
                  <a:pt x="2259083" y="1581150"/>
                </a:lnTo>
                <a:lnTo>
                  <a:pt x="2269398" y="1585119"/>
                </a:lnTo>
                <a:lnTo>
                  <a:pt x="2280507" y="1588294"/>
                </a:lnTo>
                <a:lnTo>
                  <a:pt x="2292408" y="1590675"/>
                </a:lnTo>
                <a:lnTo>
                  <a:pt x="2305104" y="1590675"/>
                </a:lnTo>
                <a:lnTo>
                  <a:pt x="2320973" y="1589881"/>
                </a:lnTo>
                <a:lnTo>
                  <a:pt x="2335256" y="1587500"/>
                </a:lnTo>
                <a:lnTo>
                  <a:pt x="2349538" y="1582738"/>
                </a:lnTo>
                <a:lnTo>
                  <a:pt x="2362233" y="1576388"/>
                </a:lnTo>
                <a:lnTo>
                  <a:pt x="2374929" y="1569244"/>
                </a:lnTo>
                <a:lnTo>
                  <a:pt x="2386831" y="1559719"/>
                </a:lnTo>
                <a:lnTo>
                  <a:pt x="2398733" y="1549400"/>
                </a:lnTo>
                <a:lnTo>
                  <a:pt x="2409841" y="1537494"/>
                </a:lnTo>
                <a:lnTo>
                  <a:pt x="2417776" y="1524000"/>
                </a:lnTo>
                <a:lnTo>
                  <a:pt x="2427297" y="1511300"/>
                </a:lnTo>
                <a:lnTo>
                  <a:pt x="2434438" y="1495425"/>
                </a:lnTo>
                <a:lnTo>
                  <a:pt x="2440786" y="1479550"/>
                </a:lnTo>
                <a:lnTo>
                  <a:pt x="2445547" y="1462881"/>
                </a:lnTo>
                <a:lnTo>
                  <a:pt x="2448721" y="1446213"/>
                </a:lnTo>
                <a:lnTo>
                  <a:pt x="2451101" y="1427163"/>
                </a:lnTo>
                <a:lnTo>
                  <a:pt x="2452688" y="1408906"/>
                </a:lnTo>
                <a:lnTo>
                  <a:pt x="2451101" y="1389856"/>
                </a:lnTo>
                <a:lnTo>
                  <a:pt x="2448721" y="1372394"/>
                </a:lnTo>
                <a:lnTo>
                  <a:pt x="2445547" y="1354931"/>
                </a:lnTo>
                <a:lnTo>
                  <a:pt x="2440786" y="1338263"/>
                </a:lnTo>
                <a:lnTo>
                  <a:pt x="2434438" y="1322388"/>
                </a:lnTo>
                <a:lnTo>
                  <a:pt x="2427297" y="1307306"/>
                </a:lnTo>
                <a:lnTo>
                  <a:pt x="2417776" y="1293019"/>
                </a:lnTo>
                <a:lnTo>
                  <a:pt x="2409841" y="1279525"/>
                </a:lnTo>
                <a:lnTo>
                  <a:pt x="2398733" y="1267619"/>
                </a:lnTo>
                <a:lnTo>
                  <a:pt x="2386831" y="1257300"/>
                </a:lnTo>
                <a:lnTo>
                  <a:pt x="2374929" y="1249363"/>
                </a:lnTo>
                <a:lnTo>
                  <a:pt x="2362233" y="1240631"/>
                </a:lnTo>
                <a:lnTo>
                  <a:pt x="2349538" y="1235075"/>
                </a:lnTo>
                <a:lnTo>
                  <a:pt x="2335256" y="1230313"/>
                </a:lnTo>
                <a:lnTo>
                  <a:pt x="2320973" y="1227931"/>
                </a:lnTo>
                <a:lnTo>
                  <a:pt x="2305104" y="1226344"/>
                </a:lnTo>
                <a:lnTo>
                  <a:pt x="2292408" y="1227931"/>
                </a:lnTo>
                <a:lnTo>
                  <a:pt x="2280507" y="1230313"/>
                </a:lnTo>
                <a:lnTo>
                  <a:pt x="2269398" y="1232694"/>
                </a:lnTo>
                <a:lnTo>
                  <a:pt x="2259083" y="1237456"/>
                </a:lnTo>
                <a:lnTo>
                  <a:pt x="2250355" y="1242219"/>
                </a:lnTo>
                <a:lnTo>
                  <a:pt x="2241627" y="1246981"/>
                </a:lnTo>
                <a:lnTo>
                  <a:pt x="2234486" y="1252538"/>
                </a:lnTo>
                <a:lnTo>
                  <a:pt x="2227344" y="1258888"/>
                </a:lnTo>
                <a:lnTo>
                  <a:pt x="2216236" y="1270000"/>
                </a:lnTo>
                <a:lnTo>
                  <a:pt x="2209095" y="1281112"/>
                </a:lnTo>
                <a:lnTo>
                  <a:pt x="2203541" y="1290638"/>
                </a:lnTo>
                <a:lnTo>
                  <a:pt x="2196399" y="1302544"/>
                </a:lnTo>
                <a:lnTo>
                  <a:pt x="2189258" y="1310481"/>
                </a:lnTo>
                <a:lnTo>
                  <a:pt x="2182117" y="1317625"/>
                </a:lnTo>
                <a:lnTo>
                  <a:pt x="2173389" y="1321594"/>
                </a:lnTo>
                <a:lnTo>
                  <a:pt x="2166248" y="1322388"/>
                </a:lnTo>
                <a:lnTo>
                  <a:pt x="2159107" y="1322388"/>
                </a:lnTo>
                <a:lnTo>
                  <a:pt x="2151965" y="1319213"/>
                </a:lnTo>
                <a:lnTo>
                  <a:pt x="2146411" y="1312863"/>
                </a:lnTo>
                <a:lnTo>
                  <a:pt x="2142444" y="1307306"/>
                </a:lnTo>
                <a:lnTo>
                  <a:pt x="2140063" y="1300163"/>
                </a:lnTo>
                <a:lnTo>
                  <a:pt x="2139270" y="1290638"/>
                </a:lnTo>
                <a:lnTo>
                  <a:pt x="2137683" y="1281112"/>
                </a:lnTo>
                <a:lnTo>
                  <a:pt x="2137683" y="1081881"/>
                </a:lnTo>
                <a:lnTo>
                  <a:pt x="2136890" y="1081881"/>
                </a:lnTo>
                <a:lnTo>
                  <a:pt x="2136890" y="647700"/>
                </a:lnTo>
                <a:lnTo>
                  <a:pt x="1501325" y="647700"/>
                </a:lnTo>
                <a:lnTo>
                  <a:pt x="1491803" y="648494"/>
                </a:lnTo>
                <a:lnTo>
                  <a:pt x="1483075" y="650081"/>
                </a:lnTo>
                <a:lnTo>
                  <a:pt x="1475934" y="652463"/>
                </a:lnTo>
                <a:lnTo>
                  <a:pt x="1471173" y="654844"/>
                </a:lnTo>
                <a:lnTo>
                  <a:pt x="1466413" y="658019"/>
                </a:lnTo>
                <a:lnTo>
                  <a:pt x="1463239" y="661988"/>
                </a:lnTo>
                <a:lnTo>
                  <a:pt x="1460858" y="666750"/>
                </a:lnTo>
                <a:lnTo>
                  <a:pt x="1459271" y="671513"/>
                </a:lnTo>
                <a:lnTo>
                  <a:pt x="1459271" y="677069"/>
                </a:lnTo>
                <a:lnTo>
                  <a:pt x="1460858" y="681831"/>
                </a:lnTo>
                <a:lnTo>
                  <a:pt x="1461652" y="687388"/>
                </a:lnTo>
                <a:lnTo>
                  <a:pt x="1465619" y="692150"/>
                </a:lnTo>
                <a:lnTo>
                  <a:pt x="1470380" y="698500"/>
                </a:lnTo>
                <a:lnTo>
                  <a:pt x="1475934" y="703263"/>
                </a:lnTo>
                <a:lnTo>
                  <a:pt x="1483075" y="708025"/>
                </a:lnTo>
                <a:lnTo>
                  <a:pt x="1491803" y="712788"/>
                </a:lnTo>
                <a:lnTo>
                  <a:pt x="1501325" y="718344"/>
                </a:lnTo>
                <a:lnTo>
                  <a:pt x="1511640" y="725488"/>
                </a:lnTo>
                <a:lnTo>
                  <a:pt x="1523542" y="736600"/>
                </a:lnTo>
                <a:lnTo>
                  <a:pt x="1529890" y="743744"/>
                </a:lnTo>
                <a:lnTo>
                  <a:pt x="1535444" y="750887"/>
                </a:lnTo>
                <a:lnTo>
                  <a:pt x="1540205" y="758825"/>
                </a:lnTo>
                <a:lnTo>
                  <a:pt x="1544966" y="768350"/>
                </a:lnTo>
                <a:lnTo>
                  <a:pt x="1549726" y="779463"/>
                </a:lnTo>
                <a:lnTo>
                  <a:pt x="1552107" y="789781"/>
                </a:lnTo>
                <a:lnTo>
                  <a:pt x="1554487" y="801687"/>
                </a:lnTo>
                <a:lnTo>
                  <a:pt x="1556074" y="814388"/>
                </a:lnTo>
                <a:lnTo>
                  <a:pt x="1554487" y="830263"/>
                </a:lnTo>
                <a:lnTo>
                  <a:pt x="1552107" y="844550"/>
                </a:lnTo>
                <a:lnTo>
                  <a:pt x="1547346" y="858838"/>
                </a:lnTo>
                <a:lnTo>
                  <a:pt x="1541792" y="871538"/>
                </a:lnTo>
                <a:lnTo>
                  <a:pt x="1533064" y="885031"/>
                </a:lnTo>
                <a:lnTo>
                  <a:pt x="1525129" y="896938"/>
                </a:lnTo>
                <a:lnTo>
                  <a:pt x="1514020" y="908844"/>
                </a:lnTo>
                <a:lnTo>
                  <a:pt x="1502118" y="917575"/>
                </a:lnTo>
                <a:lnTo>
                  <a:pt x="1489423" y="927100"/>
                </a:lnTo>
                <a:lnTo>
                  <a:pt x="1475141" y="935831"/>
                </a:lnTo>
                <a:lnTo>
                  <a:pt x="1459271" y="943769"/>
                </a:lnTo>
                <a:lnTo>
                  <a:pt x="1444196" y="950119"/>
                </a:lnTo>
                <a:lnTo>
                  <a:pt x="1427533" y="954881"/>
                </a:lnTo>
                <a:lnTo>
                  <a:pt x="1410077" y="958056"/>
                </a:lnTo>
                <a:lnTo>
                  <a:pt x="1391827" y="960438"/>
                </a:lnTo>
                <a:lnTo>
                  <a:pt x="1372784" y="962025"/>
                </a:lnTo>
                <a:lnTo>
                  <a:pt x="1355328" y="960438"/>
                </a:lnTo>
                <a:lnTo>
                  <a:pt x="1336285" y="958056"/>
                </a:lnTo>
                <a:lnTo>
                  <a:pt x="1319622" y="954881"/>
                </a:lnTo>
                <a:lnTo>
                  <a:pt x="1302959" y="950119"/>
                </a:lnTo>
                <a:lnTo>
                  <a:pt x="1286296" y="943769"/>
                </a:lnTo>
                <a:lnTo>
                  <a:pt x="1271221" y="935831"/>
                </a:lnTo>
                <a:lnTo>
                  <a:pt x="1257732" y="927100"/>
                </a:lnTo>
                <a:lnTo>
                  <a:pt x="1245036" y="917575"/>
                </a:lnTo>
                <a:lnTo>
                  <a:pt x="1233134" y="908844"/>
                </a:lnTo>
                <a:lnTo>
                  <a:pt x="1222819" y="896938"/>
                </a:lnTo>
                <a:lnTo>
                  <a:pt x="1213298" y="885031"/>
                </a:lnTo>
                <a:lnTo>
                  <a:pt x="1206157" y="871538"/>
                </a:lnTo>
                <a:lnTo>
                  <a:pt x="1199809" y="858838"/>
                </a:lnTo>
                <a:lnTo>
                  <a:pt x="1195048" y="844550"/>
                </a:lnTo>
                <a:lnTo>
                  <a:pt x="1192667" y="830263"/>
                </a:lnTo>
                <a:lnTo>
                  <a:pt x="1191874" y="814388"/>
                </a:lnTo>
                <a:lnTo>
                  <a:pt x="1191874" y="801687"/>
                </a:lnTo>
                <a:lnTo>
                  <a:pt x="1194255" y="789781"/>
                </a:lnTo>
                <a:lnTo>
                  <a:pt x="1197428" y="779463"/>
                </a:lnTo>
                <a:lnTo>
                  <a:pt x="1201396" y="768350"/>
                </a:lnTo>
                <a:lnTo>
                  <a:pt x="1206157" y="758825"/>
                </a:lnTo>
                <a:lnTo>
                  <a:pt x="1211711" y="750887"/>
                </a:lnTo>
                <a:lnTo>
                  <a:pt x="1218058" y="743744"/>
                </a:lnTo>
                <a:lnTo>
                  <a:pt x="1223613" y="736600"/>
                </a:lnTo>
                <a:lnTo>
                  <a:pt x="1235515" y="725488"/>
                </a:lnTo>
                <a:lnTo>
                  <a:pt x="1245036" y="718344"/>
                </a:lnTo>
                <a:lnTo>
                  <a:pt x="1255351" y="712788"/>
                </a:lnTo>
                <a:lnTo>
                  <a:pt x="1264079" y="708025"/>
                </a:lnTo>
                <a:lnTo>
                  <a:pt x="1269634" y="703263"/>
                </a:lnTo>
                <a:lnTo>
                  <a:pt x="1275981" y="698500"/>
                </a:lnTo>
                <a:lnTo>
                  <a:pt x="1280742" y="692150"/>
                </a:lnTo>
                <a:lnTo>
                  <a:pt x="1283916" y="687388"/>
                </a:lnTo>
                <a:lnTo>
                  <a:pt x="1286296" y="681831"/>
                </a:lnTo>
                <a:lnTo>
                  <a:pt x="1287883" y="677069"/>
                </a:lnTo>
                <a:lnTo>
                  <a:pt x="1287883" y="671513"/>
                </a:lnTo>
                <a:lnTo>
                  <a:pt x="1286296" y="666750"/>
                </a:lnTo>
                <a:lnTo>
                  <a:pt x="1283916" y="661988"/>
                </a:lnTo>
                <a:lnTo>
                  <a:pt x="1280742" y="658019"/>
                </a:lnTo>
                <a:lnTo>
                  <a:pt x="1275981" y="654844"/>
                </a:lnTo>
                <a:lnTo>
                  <a:pt x="1269634" y="652463"/>
                </a:lnTo>
                <a:lnTo>
                  <a:pt x="1262492" y="650081"/>
                </a:lnTo>
                <a:lnTo>
                  <a:pt x="1254558" y="648494"/>
                </a:lnTo>
                <a:lnTo>
                  <a:pt x="1245830" y="647700"/>
                </a:lnTo>
                <a:close/>
                <a:moveTo>
                  <a:pt x="5587206" y="330994"/>
                </a:moveTo>
                <a:lnTo>
                  <a:pt x="5569744" y="333376"/>
                </a:lnTo>
                <a:lnTo>
                  <a:pt x="5551488" y="337346"/>
                </a:lnTo>
                <a:lnTo>
                  <a:pt x="5534819" y="342110"/>
                </a:lnTo>
                <a:lnTo>
                  <a:pt x="5519738" y="349257"/>
                </a:lnTo>
                <a:lnTo>
                  <a:pt x="5504656" y="356403"/>
                </a:lnTo>
                <a:lnTo>
                  <a:pt x="5490369" y="364344"/>
                </a:lnTo>
                <a:lnTo>
                  <a:pt x="5476875" y="373872"/>
                </a:lnTo>
                <a:lnTo>
                  <a:pt x="5464969" y="384194"/>
                </a:lnTo>
                <a:lnTo>
                  <a:pt x="5455444" y="395311"/>
                </a:lnTo>
                <a:lnTo>
                  <a:pt x="5445919" y="407221"/>
                </a:lnTo>
                <a:lnTo>
                  <a:pt x="5437981" y="419926"/>
                </a:lnTo>
                <a:lnTo>
                  <a:pt x="5431631" y="433425"/>
                </a:lnTo>
                <a:lnTo>
                  <a:pt x="5426869" y="447717"/>
                </a:lnTo>
                <a:lnTo>
                  <a:pt x="5424488" y="462010"/>
                </a:lnTo>
                <a:lnTo>
                  <a:pt x="5423694" y="477097"/>
                </a:lnTo>
                <a:lnTo>
                  <a:pt x="5424488" y="489801"/>
                </a:lnTo>
                <a:lnTo>
                  <a:pt x="5426869" y="501712"/>
                </a:lnTo>
                <a:lnTo>
                  <a:pt x="5429250" y="512828"/>
                </a:lnTo>
                <a:lnTo>
                  <a:pt x="5434013" y="523151"/>
                </a:lnTo>
                <a:lnTo>
                  <a:pt x="5438775" y="532679"/>
                </a:lnTo>
                <a:lnTo>
                  <a:pt x="5443538" y="541414"/>
                </a:lnTo>
                <a:lnTo>
                  <a:pt x="5449888" y="548560"/>
                </a:lnTo>
                <a:lnTo>
                  <a:pt x="5455444" y="555706"/>
                </a:lnTo>
                <a:lnTo>
                  <a:pt x="5467350" y="566029"/>
                </a:lnTo>
                <a:lnTo>
                  <a:pt x="5478463" y="573175"/>
                </a:lnTo>
                <a:lnTo>
                  <a:pt x="5487988" y="579527"/>
                </a:lnTo>
                <a:lnTo>
                  <a:pt x="5499894" y="586674"/>
                </a:lnTo>
                <a:lnTo>
                  <a:pt x="5507831" y="593820"/>
                </a:lnTo>
                <a:lnTo>
                  <a:pt x="5514975" y="601760"/>
                </a:lnTo>
                <a:lnTo>
                  <a:pt x="5518944" y="608907"/>
                </a:lnTo>
                <a:lnTo>
                  <a:pt x="5521325" y="616847"/>
                </a:lnTo>
                <a:lnTo>
                  <a:pt x="5519738" y="623993"/>
                </a:lnTo>
                <a:lnTo>
                  <a:pt x="5516563" y="630346"/>
                </a:lnTo>
                <a:lnTo>
                  <a:pt x="5510213" y="635904"/>
                </a:lnTo>
                <a:lnTo>
                  <a:pt x="5504656" y="639874"/>
                </a:lnTo>
                <a:lnTo>
                  <a:pt x="5497513" y="642256"/>
                </a:lnTo>
                <a:lnTo>
                  <a:pt x="5488781" y="644638"/>
                </a:lnTo>
                <a:lnTo>
                  <a:pt x="5478463" y="644638"/>
                </a:lnTo>
                <a:lnTo>
                  <a:pt x="5279231" y="644638"/>
                </a:lnTo>
                <a:lnTo>
                  <a:pt x="5279231" y="645432"/>
                </a:lnTo>
                <a:lnTo>
                  <a:pt x="4845050" y="645432"/>
                </a:lnTo>
                <a:lnTo>
                  <a:pt x="4845050" y="1282249"/>
                </a:lnTo>
                <a:lnTo>
                  <a:pt x="4845844" y="1291778"/>
                </a:lnTo>
                <a:lnTo>
                  <a:pt x="4847431" y="1299718"/>
                </a:lnTo>
                <a:lnTo>
                  <a:pt x="4849813" y="1306864"/>
                </a:lnTo>
                <a:lnTo>
                  <a:pt x="4852194" y="1312423"/>
                </a:lnTo>
                <a:lnTo>
                  <a:pt x="4855369" y="1317187"/>
                </a:lnTo>
                <a:lnTo>
                  <a:pt x="4860131" y="1321157"/>
                </a:lnTo>
                <a:lnTo>
                  <a:pt x="4863306" y="1323539"/>
                </a:lnTo>
                <a:lnTo>
                  <a:pt x="4868069" y="1324333"/>
                </a:lnTo>
                <a:lnTo>
                  <a:pt x="4874419" y="1324333"/>
                </a:lnTo>
                <a:lnTo>
                  <a:pt x="4879181" y="1323539"/>
                </a:lnTo>
                <a:lnTo>
                  <a:pt x="4884738" y="1321157"/>
                </a:lnTo>
                <a:lnTo>
                  <a:pt x="4889500" y="1317187"/>
                </a:lnTo>
                <a:lnTo>
                  <a:pt x="4895850" y="1312423"/>
                </a:lnTo>
                <a:lnTo>
                  <a:pt x="4900613" y="1306864"/>
                </a:lnTo>
                <a:lnTo>
                  <a:pt x="4905375" y="1299718"/>
                </a:lnTo>
                <a:lnTo>
                  <a:pt x="4910138" y="1291778"/>
                </a:lnTo>
                <a:lnTo>
                  <a:pt x="4915694" y="1282249"/>
                </a:lnTo>
                <a:lnTo>
                  <a:pt x="4922838" y="1271133"/>
                </a:lnTo>
                <a:lnTo>
                  <a:pt x="4933950" y="1260810"/>
                </a:lnTo>
                <a:lnTo>
                  <a:pt x="4941094" y="1254458"/>
                </a:lnTo>
                <a:lnTo>
                  <a:pt x="4948238" y="1248900"/>
                </a:lnTo>
                <a:lnTo>
                  <a:pt x="4957763" y="1242548"/>
                </a:lnTo>
                <a:lnTo>
                  <a:pt x="4965700" y="1237783"/>
                </a:lnTo>
                <a:lnTo>
                  <a:pt x="4976019" y="1234607"/>
                </a:lnTo>
                <a:lnTo>
                  <a:pt x="4987131" y="1230637"/>
                </a:lnTo>
                <a:lnTo>
                  <a:pt x="4999038" y="1228255"/>
                </a:lnTo>
                <a:lnTo>
                  <a:pt x="5011738" y="1228255"/>
                </a:lnTo>
                <a:lnTo>
                  <a:pt x="5027613" y="1228255"/>
                </a:lnTo>
                <a:lnTo>
                  <a:pt x="5041900" y="1232225"/>
                </a:lnTo>
                <a:lnTo>
                  <a:pt x="5056188" y="1236989"/>
                </a:lnTo>
                <a:lnTo>
                  <a:pt x="5068888" y="1242548"/>
                </a:lnTo>
                <a:lnTo>
                  <a:pt x="5081588" y="1249694"/>
                </a:lnTo>
                <a:lnTo>
                  <a:pt x="5093494" y="1259222"/>
                </a:lnTo>
                <a:lnTo>
                  <a:pt x="5105400" y="1270339"/>
                </a:lnTo>
                <a:lnTo>
                  <a:pt x="5116513" y="1282249"/>
                </a:lnTo>
                <a:lnTo>
                  <a:pt x="5124450" y="1293366"/>
                </a:lnTo>
                <a:lnTo>
                  <a:pt x="5133975" y="1307658"/>
                </a:lnTo>
                <a:lnTo>
                  <a:pt x="5141119" y="1323539"/>
                </a:lnTo>
                <a:lnTo>
                  <a:pt x="5147469" y="1338626"/>
                </a:lnTo>
                <a:lnTo>
                  <a:pt x="5152231" y="1355301"/>
                </a:lnTo>
                <a:lnTo>
                  <a:pt x="5155406" y="1373563"/>
                </a:lnTo>
                <a:lnTo>
                  <a:pt x="5157788" y="1391032"/>
                </a:lnTo>
                <a:lnTo>
                  <a:pt x="5159375" y="1410089"/>
                </a:lnTo>
                <a:lnTo>
                  <a:pt x="5157788" y="1429146"/>
                </a:lnTo>
                <a:lnTo>
                  <a:pt x="5155406" y="1446615"/>
                </a:lnTo>
                <a:lnTo>
                  <a:pt x="5152231" y="1464878"/>
                </a:lnTo>
                <a:lnTo>
                  <a:pt x="5147469" y="1481552"/>
                </a:lnTo>
                <a:lnTo>
                  <a:pt x="5141119" y="1496639"/>
                </a:lnTo>
                <a:lnTo>
                  <a:pt x="5133975" y="1512520"/>
                </a:lnTo>
                <a:lnTo>
                  <a:pt x="5124450" y="1526018"/>
                </a:lnTo>
                <a:lnTo>
                  <a:pt x="5116513" y="1539517"/>
                </a:lnTo>
                <a:lnTo>
                  <a:pt x="5105400" y="1551428"/>
                </a:lnTo>
                <a:lnTo>
                  <a:pt x="5093494" y="1560956"/>
                </a:lnTo>
                <a:lnTo>
                  <a:pt x="5081588" y="1570484"/>
                </a:lnTo>
                <a:lnTo>
                  <a:pt x="5068888" y="1578425"/>
                </a:lnTo>
                <a:lnTo>
                  <a:pt x="5056188" y="1584777"/>
                </a:lnTo>
                <a:lnTo>
                  <a:pt x="5041900" y="1587953"/>
                </a:lnTo>
                <a:lnTo>
                  <a:pt x="5027613" y="1591923"/>
                </a:lnTo>
                <a:lnTo>
                  <a:pt x="5011738" y="1592717"/>
                </a:lnTo>
                <a:lnTo>
                  <a:pt x="4999038" y="1591923"/>
                </a:lnTo>
                <a:lnTo>
                  <a:pt x="4987131" y="1589541"/>
                </a:lnTo>
                <a:lnTo>
                  <a:pt x="4976019" y="1587159"/>
                </a:lnTo>
                <a:lnTo>
                  <a:pt x="4965700" y="1582395"/>
                </a:lnTo>
                <a:lnTo>
                  <a:pt x="4957763" y="1577631"/>
                </a:lnTo>
                <a:lnTo>
                  <a:pt x="4948238" y="1572866"/>
                </a:lnTo>
                <a:lnTo>
                  <a:pt x="4941094" y="1566514"/>
                </a:lnTo>
                <a:lnTo>
                  <a:pt x="4933950" y="1560956"/>
                </a:lnTo>
                <a:lnTo>
                  <a:pt x="4922838" y="1549045"/>
                </a:lnTo>
                <a:lnTo>
                  <a:pt x="4915694" y="1537929"/>
                </a:lnTo>
                <a:lnTo>
                  <a:pt x="4910138" y="1528401"/>
                </a:lnTo>
                <a:lnTo>
                  <a:pt x="4905375" y="1520460"/>
                </a:lnTo>
                <a:lnTo>
                  <a:pt x="4900613" y="1513314"/>
                </a:lnTo>
                <a:lnTo>
                  <a:pt x="4895850" y="1507756"/>
                </a:lnTo>
                <a:lnTo>
                  <a:pt x="4889500" y="1502991"/>
                </a:lnTo>
                <a:lnTo>
                  <a:pt x="4884738" y="1499021"/>
                </a:lnTo>
                <a:lnTo>
                  <a:pt x="4879181" y="1496639"/>
                </a:lnTo>
                <a:lnTo>
                  <a:pt x="4874419" y="1495845"/>
                </a:lnTo>
                <a:lnTo>
                  <a:pt x="4868069" y="1495845"/>
                </a:lnTo>
                <a:lnTo>
                  <a:pt x="4863306" y="1496639"/>
                </a:lnTo>
                <a:lnTo>
                  <a:pt x="4860131" y="1499021"/>
                </a:lnTo>
                <a:lnTo>
                  <a:pt x="4855369" y="1502991"/>
                </a:lnTo>
                <a:lnTo>
                  <a:pt x="4852194" y="1507756"/>
                </a:lnTo>
                <a:lnTo>
                  <a:pt x="4849813" y="1513314"/>
                </a:lnTo>
                <a:lnTo>
                  <a:pt x="4847431" y="1520460"/>
                </a:lnTo>
                <a:lnTo>
                  <a:pt x="4845844" y="1528401"/>
                </a:lnTo>
                <a:lnTo>
                  <a:pt x="4845050" y="1537929"/>
                </a:lnTo>
                <a:lnTo>
                  <a:pt x="4845050" y="2216830"/>
                </a:lnTo>
                <a:lnTo>
                  <a:pt x="5205413" y="2216830"/>
                </a:lnTo>
                <a:lnTo>
                  <a:pt x="5205413" y="2218418"/>
                </a:lnTo>
                <a:lnTo>
                  <a:pt x="5524500" y="2218418"/>
                </a:lnTo>
                <a:lnTo>
                  <a:pt x="5534025" y="2219212"/>
                </a:lnTo>
                <a:lnTo>
                  <a:pt x="5543550" y="2220800"/>
                </a:lnTo>
                <a:lnTo>
                  <a:pt x="5550694" y="2223182"/>
                </a:lnTo>
                <a:lnTo>
                  <a:pt x="5556250" y="2226358"/>
                </a:lnTo>
                <a:lnTo>
                  <a:pt x="5562600" y="2232711"/>
                </a:lnTo>
                <a:lnTo>
                  <a:pt x="5565775" y="2238269"/>
                </a:lnTo>
                <a:lnTo>
                  <a:pt x="5565775" y="2247003"/>
                </a:lnTo>
                <a:lnTo>
                  <a:pt x="5564981" y="2254150"/>
                </a:lnTo>
                <a:lnTo>
                  <a:pt x="5561013" y="2262090"/>
                </a:lnTo>
                <a:lnTo>
                  <a:pt x="5553869" y="2269236"/>
                </a:lnTo>
                <a:lnTo>
                  <a:pt x="5545931" y="2276383"/>
                </a:lnTo>
                <a:lnTo>
                  <a:pt x="5534025" y="2283529"/>
                </a:lnTo>
                <a:lnTo>
                  <a:pt x="5524500" y="2289881"/>
                </a:lnTo>
                <a:lnTo>
                  <a:pt x="5514181" y="2297028"/>
                </a:lnTo>
                <a:lnTo>
                  <a:pt x="5502275" y="2307350"/>
                </a:lnTo>
                <a:lnTo>
                  <a:pt x="5495925" y="2314496"/>
                </a:lnTo>
                <a:lnTo>
                  <a:pt x="5490369" y="2321643"/>
                </a:lnTo>
                <a:lnTo>
                  <a:pt x="5485606" y="2330377"/>
                </a:lnTo>
                <a:lnTo>
                  <a:pt x="5480844" y="2339111"/>
                </a:lnTo>
                <a:lnTo>
                  <a:pt x="5476081" y="2350228"/>
                </a:lnTo>
                <a:lnTo>
                  <a:pt x="5473700" y="2360550"/>
                </a:lnTo>
                <a:lnTo>
                  <a:pt x="5471319" y="2372461"/>
                </a:lnTo>
                <a:lnTo>
                  <a:pt x="5469731" y="2385960"/>
                </a:lnTo>
                <a:lnTo>
                  <a:pt x="5471319" y="2401046"/>
                </a:lnTo>
                <a:lnTo>
                  <a:pt x="5473700" y="2415339"/>
                </a:lnTo>
                <a:lnTo>
                  <a:pt x="5478463" y="2429631"/>
                </a:lnTo>
                <a:lnTo>
                  <a:pt x="5484019" y="2443130"/>
                </a:lnTo>
                <a:lnTo>
                  <a:pt x="5492750" y="2455835"/>
                </a:lnTo>
                <a:lnTo>
                  <a:pt x="5500688" y="2467745"/>
                </a:lnTo>
                <a:lnTo>
                  <a:pt x="5511800" y="2479656"/>
                </a:lnTo>
                <a:lnTo>
                  <a:pt x="5523706" y="2489184"/>
                </a:lnTo>
                <a:lnTo>
                  <a:pt x="5536406" y="2498713"/>
                </a:lnTo>
                <a:lnTo>
                  <a:pt x="5550694" y="2506653"/>
                </a:lnTo>
                <a:lnTo>
                  <a:pt x="5565775" y="2515387"/>
                </a:lnTo>
                <a:lnTo>
                  <a:pt x="5581650" y="2520946"/>
                </a:lnTo>
                <a:lnTo>
                  <a:pt x="5598319" y="2525710"/>
                </a:lnTo>
                <a:lnTo>
                  <a:pt x="5615781" y="2529680"/>
                </a:lnTo>
                <a:lnTo>
                  <a:pt x="5634038" y="2532062"/>
                </a:lnTo>
                <a:lnTo>
                  <a:pt x="5652294" y="2532856"/>
                </a:lnTo>
                <a:lnTo>
                  <a:pt x="5670550" y="2532062"/>
                </a:lnTo>
                <a:lnTo>
                  <a:pt x="5689600" y="2529680"/>
                </a:lnTo>
                <a:lnTo>
                  <a:pt x="5706269" y="2525710"/>
                </a:lnTo>
                <a:lnTo>
                  <a:pt x="5722938" y="2520946"/>
                </a:lnTo>
                <a:lnTo>
                  <a:pt x="5739606" y="2515387"/>
                </a:lnTo>
                <a:lnTo>
                  <a:pt x="5753894" y="2506653"/>
                </a:lnTo>
                <a:lnTo>
                  <a:pt x="5767388" y="2498713"/>
                </a:lnTo>
                <a:lnTo>
                  <a:pt x="5780881" y="2489184"/>
                </a:lnTo>
                <a:lnTo>
                  <a:pt x="5792788" y="2479656"/>
                </a:lnTo>
                <a:lnTo>
                  <a:pt x="5803106" y="2467745"/>
                </a:lnTo>
                <a:lnTo>
                  <a:pt x="5812631" y="2455835"/>
                </a:lnTo>
                <a:lnTo>
                  <a:pt x="5819775" y="2443130"/>
                </a:lnTo>
                <a:lnTo>
                  <a:pt x="5826125" y="2429631"/>
                </a:lnTo>
                <a:lnTo>
                  <a:pt x="5830888" y="2415339"/>
                </a:lnTo>
                <a:lnTo>
                  <a:pt x="5833269" y="2401046"/>
                </a:lnTo>
                <a:lnTo>
                  <a:pt x="5834063" y="2385960"/>
                </a:lnTo>
                <a:lnTo>
                  <a:pt x="5834063" y="2372461"/>
                </a:lnTo>
                <a:lnTo>
                  <a:pt x="5831681" y="2360550"/>
                </a:lnTo>
                <a:lnTo>
                  <a:pt x="5828506" y="2350228"/>
                </a:lnTo>
                <a:lnTo>
                  <a:pt x="5824538" y="2339111"/>
                </a:lnTo>
                <a:lnTo>
                  <a:pt x="5819775" y="2330377"/>
                </a:lnTo>
                <a:lnTo>
                  <a:pt x="5814219" y="2321643"/>
                </a:lnTo>
                <a:lnTo>
                  <a:pt x="5807869" y="2314496"/>
                </a:lnTo>
                <a:lnTo>
                  <a:pt x="5802313" y="2307350"/>
                </a:lnTo>
                <a:lnTo>
                  <a:pt x="5790406" y="2297028"/>
                </a:lnTo>
                <a:lnTo>
                  <a:pt x="5780881" y="2289881"/>
                </a:lnTo>
                <a:lnTo>
                  <a:pt x="5769769" y="2283529"/>
                </a:lnTo>
                <a:lnTo>
                  <a:pt x="5759450" y="2276383"/>
                </a:lnTo>
                <a:lnTo>
                  <a:pt x="5749925" y="2269236"/>
                </a:lnTo>
                <a:lnTo>
                  <a:pt x="5744369" y="2262090"/>
                </a:lnTo>
                <a:lnTo>
                  <a:pt x="5739606" y="2254150"/>
                </a:lnTo>
                <a:lnTo>
                  <a:pt x="5738019" y="2247003"/>
                </a:lnTo>
                <a:lnTo>
                  <a:pt x="5739606" y="2238269"/>
                </a:lnTo>
                <a:lnTo>
                  <a:pt x="5742781" y="2232711"/>
                </a:lnTo>
                <a:lnTo>
                  <a:pt x="5747544" y="2226358"/>
                </a:lnTo>
                <a:lnTo>
                  <a:pt x="5753894" y="2223182"/>
                </a:lnTo>
                <a:lnTo>
                  <a:pt x="5761831" y="2220800"/>
                </a:lnTo>
                <a:lnTo>
                  <a:pt x="5769769" y="2219212"/>
                </a:lnTo>
                <a:lnTo>
                  <a:pt x="5779294" y="2218418"/>
                </a:lnTo>
                <a:lnTo>
                  <a:pt x="5979319" y="2218418"/>
                </a:lnTo>
                <a:lnTo>
                  <a:pt x="5979319" y="2216830"/>
                </a:lnTo>
                <a:lnTo>
                  <a:pt x="6413500" y="2216830"/>
                </a:lnTo>
                <a:lnTo>
                  <a:pt x="6413500" y="1580807"/>
                </a:lnTo>
                <a:lnTo>
                  <a:pt x="6413500" y="1571278"/>
                </a:lnTo>
                <a:lnTo>
                  <a:pt x="6411913" y="1563338"/>
                </a:lnTo>
                <a:lnTo>
                  <a:pt x="6409531" y="1556192"/>
                </a:lnTo>
                <a:lnTo>
                  <a:pt x="6406356" y="1549839"/>
                </a:lnTo>
                <a:lnTo>
                  <a:pt x="6402388" y="1546663"/>
                </a:lnTo>
                <a:lnTo>
                  <a:pt x="6399213" y="1542693"/>
                </a:lnTo>
                <a:lnTo>
                  <a:pt x="6394450" y="1540311"/>
                </a:lnTo>
                <a:lnTo>
                  <a:pt x="6389688" y="1539517"/>
                </a:lnTo>
                <a:lnTo>
                  <a:pt x="6384925" y="1537929"/>
                </a:lnTo>
                <a:lnTo>
                  <a:pt x="6378575" y="1539517"/>
                </a:lnTo>
                <a:lnTo>
                  <a:pt x="6373813" y="1541899"/>
                </a:lnTo>
                <a:lnTo>
                  <a:pt x="6368256" y="1545075"/>
                </a:lnTo>
                <a:lnTo>
                  <a:pt x="6363494" y="1549839"/>
                </a:lnTo>
                <a:lnTo>
                  <a:pt x="6357144" y="1556192"/>
                </a:lnTo>
                <a:lnTo>
                  <a:pt x="6352381" y="1563338"/>
                </a:lnTo>
                <a:lnTo>
                  <a:pt x="6349206" y="1571278"/>
                </a:lnTo>
                <a:lnTo>
                  <a:pt x="6342856" y="1580807"/>
                </a:lnTo>
                <a:lnTo>
                  <a:pt x="6334919" y="1591923"/>
                </a:lnTo>
                <a:lnTo>
                  <a:pt x="6323806" y="1603834"/>
                </a:lnTo>
                <a:lnTo>
                  <a:pt x="6317456" y="1609392"/>
                </a:lnTo>
                <a:lnTo>
                  <a:pt x="6310313" y="1615744"/>
                </a:lnTo>
                <a:lnTo>
                  <a:pt x="6301581" y="1620509"/>
                </a:lnTo>
                <a:lnTo>
                  <a:pt x="6292056" y="1625273"/>
                </a:lnTo>
                <a:lnTo>
                  <a:pt x="6282531" y="1630037"/>
                </a:lnTo>
                <a:lnTo>
                  <a:pt x="6270625" y="1632419"/>
                </a:lnTo>
                <a:lnTo>
                  <a:pt x="6258719" y="1634801"/>
                </a:lnTo>
                <a:lnTo>
                  <a:pt x="6246019" y="1635595"/>
                </a:lnTo>
                <a:lnTo>
                  <a:pt x="6231731" y="1634801"/>
                </a:lnTo>
                <a:lnTo>
                  <a:pt x="6215856" y="1632419"/>
                </a:lnTo>
                <a:lnTo>
                  <a:pt x="6202363" y="1627655"/>
                </a:lnTo>
                <a:lnTo>
                  <a:pt x="6188869" y="1621303"/>
                </a:lnTo>
                <a:lnTo>
                  <a:pt x="6176169" y="1613362"/>
                </a:lnTo>
                <a:lnTo>
                  <a:pt x="6164263" y="1603834"/>
                </a:lnTo>
                <a:lnTo>
                  <a:pt x="6153150" y="1594305"/>
                </a:lnTo>
                <a:lnTo>
                  <a:pt x="6142831" y="1582395"/>
                </a:lnTo>
                <a:lnTo>
                  <a:pt x="6133306" y="1568896"/>
                </a:lnTo>
                <a:lnTo>
                  <a:pt x="6124575" y="1554604"/>
                </a:lnTo>
                <a:lnTo>
                  <a:pt x="6117431" y="1539517"/>
                </a:lnTo>
                <a:lnTo>
                  <a:pt x="6111875" y="1523636"/>
                </a:lnTo>
                <a:lnTo>
                  <a:pt x="6105525" y="1507756"/>
                </a:lnTo>
                <a:lnTo>
                  <a:pt x="6102350" y="1489493"/>
                </a:lnTo>
                <a:lnTo>
                  <a:pt x="6100763" y="1472024"/>
                </a:lnTo>
                <a:lnTo>
                  <a:pt x="6099969" y="1452967"/>
                </a:lnTo>
                <a:lnTo>
                  <a:pt x="6100763" y="1433910"/>
                </a:lnTo>
                <a:lnTo>
                  <a:pt x="6102350" y="1415647"/>
                </a:lnTo>
                <a:lnTo>
                  <a:pt x="6105525" y="1399767"/>
                </a:lnTo>
                <a:lnTo>
                  <a:pt x="6111875" y="1381504"/>
                </a:lnTo>
                <a:lnTo>
                  <a:pt x="6117431" y="1366417"/>
                </a:lnTo>
                <a:lnTo>
                  <a:pt x="6124575" y="1350536"/>
                </a:lnTo>
                <a:lnTo>
                  <a:pt x="6133306" y="1337832"/>
                </a:lnTo>
                <a:lnTo>
                  <a:pt x="6142831" y="1324333"/>
                </a:lnTo>
                <a:lnTo>
                  <a:pt x="6153150" y="1312423"/>
                </a:lnTo>
                <a:lnTo>
                  <a:pt x="6164263" y="1302100"/>
                </a:lnTo>
                <a:lnTo>
                  <a:pt x="6176169" y="1292572"/>
                </a:lnTo>
                <a:lnTo>
                  <a:pt x="6188869" y="1285425"/>
                </a:lnTo>
                <a:lnTo>
                  <a:pt x="6202363" y="1279867"/>
                </a:lnTo>
                <a:lnTo>
                  <a:pt x="6215856" y="1275103"/>
                </a:lnTo>
                <a:lnTo>
                  <a:pt x="6231731" y="1272721"/>
                </a:lnTo>
                <a:lnTo>
                  <a:pt x="6246019" y="1271133"/>
                </a:lnTo>
                <a:lnTo>
                  <a:pt x="6258719" y="1271133"/>
                </a:lnTo>
                <a:lnTo>
                  <a:pt x="6270625" y="1273515"/>
                </a:lnTo>
                <a:lnTo>
                  <a:pt x="6282531" y="1277485"/>
                </a:lnTo>
                <a:lnTo>
                  <a:pt x="6292056" y="1280661"/>
                </a:lnTo>
                <a:lnTo>
                  <a:pt x="6301581" y="1285425"/>
                </a:lnTo>
                <a:lnTo>
                  <a:pt x="6310313" y="1291778"/>
                </a:lnTo>
                <a:lnTo>
                  <a:pt x="6317456" y="1297336"/>
                </a:lnTo>
                <a:lnTo>
                  <a:pt x="6323806" y="1302894"/>
                </a:lnTo>
                <a:lnTo>
                  <a:pt x="6334919" y="1314011"/>
                </a:lnTo>
                <a:lnTo>
                  <a:pt x="6342856" y="1324333"/>
                </a:lnTo>
                <a:lnTo>
                  <a:pt x="6349206" y="1333862"/>
                </a:lnTo>
                <a:lnTo>
                  <a:pt x="6352381" y="1342596"/>
                </a:lnTo>
                <a:lnTo>
                  <a:pt x="6357144" y="1349742"/>
                </a:lnTo>
                <a:lnTo>
                  <a:pt x="6363494" y="1355301"/>
                </a:lnTo>
                <a:lnTo>
                  <a:pt x="6368256" y="1360065"/>
                </a:lnTo>
                <a:lnTo>
                  <a:pt x="6373813" y="1364035"/>
                </a:lnTo>
                <a:lnTo>
                  <a:pt x="6378575" y="1366417"/>
                </a:lnTo>
                <a:lnTo>
                  <a:pt x="6384925" y="1367211"/>
                </a:lnTo>
                <a:lnTo>
                  <a:pt x="6389688" y="1367211"/>
                </a:lnTo>
                <a:lnTo>
                  <a:pt x="6394450" y="1366417"/>
                </a:lnTo>
                <a:lnTo>
                  <a:pt x="6399213" y="1364035"/>
                </a:lnTo>
                <a:lnTo>
                  <a:pt x="6402388" y="1360065"/>
                </a:lnTo>
                <a:lnTo>
                  <a:pt x="6406356" y="1355301"/>
                </a:lnTo>
                <a:lnTo>
                  <a:pt x="6409531" y="1349742"/>
                </a:lnTo>
                <a:lnTo>
                  <a:pt x="6411913" y="1342596"/>
                </a:lnTo>
                <a:lnTo>
                  <a:pt x="6413500" y="1333862"/>
                </a:lnTo>
                <a:lnTo>
                  <a:pt x="6413500" y="1325921"/>
                </a:lnTo>
                <a:lnTo>
                  <a:pt x="6413500" y="645432"/>
                </a:lnTo>
                <a:lnTo>
                  <a:pt x="6052344" y="645432"/>
                </a:lnTo>
                <a:lnTo>
                  <a:pt x="6052344" y="644638"/>
                </a:lnTo>
                <a:lnTo>
                  <a:pt x="5733256" y="644638"/>
                </a:lnTo>
                <a:lnTo>
                  <a:pt x="5723731" y="644638"/>
                </a:lnTo>
                <a:lnTo>
                  <a:pt x="5715794" y="642256"/>
                </a:lnTo>
                <a:lnTo>
                  <a:pt x="5708650" y="639874"/>
                </a:lnTo>
                <a:lnTo>
                  <a:pt x="5702300" y="635904"/>
                </a:lnTo>
                <a:lnTo>
                  <a:pt x="5696744" y="630346"/>
                </a:lnTo>
                <a:lnTo>
                  <a:pt x="5692775" y="623993"/>
                </a:lnTo>
                <a:lnTo>
                  <a:pt x="5691981" y="616847"/>
                </a:lnTo>
                <a:lnTo>
                  <a:pt x="5692775" y="608907"/>
                </a:lnTo>
                <a:lnTo>
                  <a:pt x="5697538" y="601760"/>
                </a:lnTo>
                <a:lnTo>
                  <a:pt x="5703888" y="593820"/>
                </a:lnTo>
                <a:lnTo>
                  <a:pt x="5713413" y="586674"/>
                </a:lnTo>
                <a:lnTo>
                  <a:pt x="5725319" y="579527"/>
                </a:lnTo>
                <a:lnTo>
                  <a:pt x="5734844" y="573175"/>
                </a:lnTo>
                <a:lnTo>
                  <a:pt x="5745163" y="566029"/>
                </a:lnTo>
                <a:lnTo>
                  <a:pt x="5756275" y="555706"/>
                </a:lnTo>
                <a:lnTo>
                  <a:pt x="5761831" y="548560"/>
                </a:lnTo>
                <a:lnTo>
                  <a:pt x="5767388" y="541414"/>
                </a:lnTo>
                <a:lnTo>
                  <a:pt x="5773738" y="532679"/>
                </a:lnTo>
                <a:lnTo>
                  <a:pt x="5778500" y="523151"/>
                </a:lnTo>
                <a:lnTo>
                  <a:pt x="5781675" y="512828"/>
                </a:lnTo>
                <a:lnTo>
                  <a:pt x="5785644" y="501712"/>
                </a:lnTo>
                <a:lnTo>
                  <a:pt x="5788025" y="489801"/>
                </a:lnTo>
                <a:lnTo>
                  <a:pt x="5788025" y="477097"/>
                </a:lnTo>
                <a:lnTo>
                  <a:pt x="5786438" y="462010"/>
                </a:lnTo>
                <a:lnTo>
                  <a:pt x="5784056" y="447717"/>
                </a:lnTo>
                <a:lnTo>
                  <a:pt x="5779294" y="433425"/>
                </a:lnTo>
                <a:lnTo>
                  <a:pt x="5773738" y="419926"/>
                </a:lnTo>
                <a:lnTo>
                  <a:pt x="5766594" y="407221"/>
                </a:lnTo>
                <a:lnTo>
                  <a:pt x="5757069" y="395311"/>
                </a:lnTo>
                <a:lnTo>
                  <a:pt x="5746750" y="384194"/>
                </a:lnTo>
                <a:lnTo>
                  <a:pt x="5734844" y="373872"/>
                </a:lnTo>
                <a:lnTo>
                  <a:pt x="5721350" y="364344"/>
                </a:lnTo>
                <a:lnTo>
                  <a:pt x="5708650" y="356403"/>
                </a:lnTo>
                <a:lnTo>
                  <a:pt x="5692775" y="349257"/>
                </a:lnTo>
                <a:lnTo>
                  <a:pt x="5677694" y="342110"/>
                </a:lnTo>
                <a:lnTo>
                  <a:pt x="5659438" y="337346"/>
                </a:lnTo>
                <a:lnTo>
                  <a:pt x="5643563" y="333376"/>
                </a:lnTo>
                <a:lnTo>
                  <a:pt x="5625306" y="330994"/>
                </a:lnTo>
                <a:lnTo>
                  <a:pt x="5606256" y="330994"/>
                </a:lnTo>
                <a:close/>
                <a:moveTo>
                  <a:pt x="3482181" y="330992"/>
                </a:moveTo>
                <a:lnTo>
                  <a:pt x="3464719" y="333374"/>
                </a:lnTo>
                <a:lnTo>
                  <a:pt x="3447256" y="336550"/>
                </a:lnTo>
                <a:lnTo>
                  <a:pt x="3430588" y="341314"/>
                </a:lnTo>
                <a:lnTo>
                  <a:pt x="3414713" y="348461"/>
                </a:lnTo>
                <a:lnTo>
                  <a:pt x="3399631" y="355607"/>
                </a:lnTo>
                <a:lnTo>
                  <a:pt x="3385344" y="364342"/>
                </a:lnTo>
                <a:lnTo>
                  <a:pt x="3371850" y="373870"/>
                </a:lnTo>
                <a:lnTo>
                  <a:pt x="3359944" y="384192"/>
                </a:lnTo>
                <a:lnTo>
                  <a:pt x="3350419" y="395309"/>
                </a:lnTo>
                <a:lnTo>
                  <a:pt x="3340894" y="407220"/>
                </a:lnTo>
                <a:lnTo>
                  <a:pt x="3332956" y="419924"/>
                </a:lnTo>
                <a:lnTo>
                  <a:pt x="3327400" y="433423"/>
                </a:lnTo>
                <a:lnTo>
                  <a:pt x="3322638" y="446921"/>
                </a:lnTo>
                <a:lnTo>
                  <a:pt x="3320256" y="461214"/>
                </a:lnTo>
                <a:lnTo>
                  <a:pt x="3318669" y="477095"/>
                </a:lnTo>
                <a:lnTo>
                  <a:pt x="3320256" y="489799"/>
                </a:lnTo>
                <a:lnTo>
                  <a:pt x="3322638" y="501710"/>
                </a:lnTo>
                <a:lnTo>
                  <a:pt x="3325019" y="512826"/>
                </a:lnTo>
                <a:lnTo>
                  <a:pt x="3329781" y="523149"/>
                </a:lnTo>
                <a:lnTo>
                  <a:pt x="3334544" y="532677"/>
                </a:lnTo>
                <a:lnTo>
                  <a:pt x="3338513" y="541412"/>
                </a:lnTo>
                <a:lnTo>
                  <a:pt x="3344863" y="548558"/>
                </a:lnTo>
                <a:lnTo>
                  <a:pt x="3350419" y="555704"/>
                </a:lnTo>
                <a:lnTo>
                  <a:pt x="3362325" y="566027"/>
                </a:lnTo>
                <a:lnTo>
                  <a:pt x="3373438" y="573173"/>
                </a:lnTo>
                <a:lnTo>
                  <a:pt x="3382963" y="578731"/>
                </a:lnTo>
                <a:lnTo>
                  <a:pt x="3394869" y="585878"/>
                </a:lnTo>
                <a:lnTo>
                  <a:pt x="3402806" y="593024"/>
                </a:lnTo>
                <a:lnTo>
                  <a:pt x="3409950" y="601758"/>
                </a:lnTo>
                <a:lnTo>
                  <a:pt x="3413919" y="608905"/>
                </a:lnTo>
                <a:lnTo>
                  <a:pt x="3416300" y="616845"/>
                </a:lnTo>
                <a:lnTo>
                  <a:pt x="3414713" y="623992"/>
                </a:lnTo>
                <a:lnTo>
                  <a:pt x="3411538" y="630344"/>
                </a:lnTo>
                <a:lnTo>
                  <a:pt x="3405188" y="635902"/>
                </a:lnTo>
                <a:lnTo>
                  <a:pt x="3399631" y="639872"/>
                </a:lnTo>
                <a:lnTo>
                  <a:pt x="3392488" y="642254"/>
                </a:lnTo>
                <a:lnTo>
                  <a:pt x="3383756" y="644636"/>
                </a:lnTo>
                <a:lnTo>
                  <a:pt x="3373438" y="644636"/>
                </a:lnTo>
                <a:lnTo>
                  <a:pt x="3174206" y="644636"/>
                </a:lnTo>
                <a:lnTo>
                  <a:pt x="3174206" y="645430"/>
                </a:lnTo>
                <a:lnTo>
                  <a:pt x="2740025" y="645430"/>
                </a:lnTo>
                <a:lnTo>
                  <a:pt x="2740025" y="1281454"/>
                </a:lnTo>
                <a:lnTo>
                  <a:pt x="2740819" y="1290982"/>
                </a:lnTo>
                <a:lnTo>
                  <a:pt x="2742406" y="1299717"/>
                </a:lnTo>
                <a:lnTo>
                  <a:pt x="2744788" y="1306863"/>
                </a:lnTo>
                <a:lnTo>
                  <a:pt x="2747169" y="1312421"/>
                </a:lnTo>
                <a:lnTo>
                  <a:pt x="2750344" y="1317185"/>
                </a:lnTo>
                <a:lnTo>
                  <a:pt x="2755106" y="1321156"/>
                </a:lnTo>
                <a:lnTo>
                  <a:pt x="2759075" y="1323538"/>
                </a:lnTo>
                <a:lnTo>
                  <a:pt x="2763838" y="1324332"/>
                </a:lnTo>
                <a:lnTo>
                  <a:pt x="2769394" y="1324332"/>
                </a:lnTo>
                <a:lnTo>
                  <a:pt x="2774156" y="1323538"/>
                </a:lnTo>
                <a:lnTo>
                  <a:pt x="2779713" y="1321156"/>
                </a:lnTo>
                <a:lnTo>
                  <a:pt x="2784475" y="1317185"/>
                </a:lnTo>
                <a:lnTo>
                  <a:pt x="2790825" y="1312421"/>
                </a:lnTo>
                <a:lnTo>
                  <a:pt x="2795588" y="1306863"/>
                </a:lnTo>
                <a:lnTo>
                  <a:pt x="2800350" y="1299717"/>
                </a:lnTo>
                <a:lnTo>
                  <a:pt x="2805113" y="1290982"/>
                </a:lnTo>
                <a:lnTo>
                  <a:pt x="2810669" y="1281454"/>
                </a:lnTo>
                <a:lnTo>
                  <a:pt x="2817813" y="1271131"/>
                </a:lnTo>
                <a:lnTo>
                  <a:pt x="2828925" y="1260015"/>
                </a:lnTo>
                <a:lnTo>
                  <a:pt x="2836069" y="1254456"/>
                </a:lnTo>
                <a:lnTo>
                  <a:pt x="2843213" y="1248898"/>
                </a:lnTo>
                <a:lnTo>
                  <a:pt x="2852738" y="1242546"/>
                </a:lnTo>
                <a:lnTo>
                  <a:pt x="2860675" y="1237782"/>
                </a:lnTo>
                <a:lnTo>
                  <a:pt x="2871788" y="1234606"/>
                </a:lnTo>
                <a:lnTo>
                  <a:pt x="2882106" y="1230635"/>
                </a:lnTo>
                <a:lnTo>
                  <a:pt x="2894013" y="1228253"/>
                </a:lnTo>
                <a:lnTo>
                  <a:pt x="2906713" y="1228253"/>
                </a:lnTo>
                <a:lnTo>
                  <a:pt x="2922588" y="1228253"/>
                </a:lnTo>
                <a:lnTo>
                  <a:pt x="2936875" y="1232223"/>
                </a:lnTo>
                <a:lnTo>
                  <a:pt x="2951163" y="1236988"/>
                </a:lnTo>
                <a:lnTo>
                  <a:pt x="2963863" y="1242546"/>
                </a:lnTo>
                <a:lnTo>
                  <a:pt x="2977356" y="1249692"/>
                </a:lnTo>
                <a:lnTo>
                  <a:pt x="2989263" y="1259221"/>
                </a:lnTo>
                <a:lnTo>
                  <a:pt x="3000375" y="1269543"/>
                </a:lnTo>
                <a:lnTo>
                  <a:pt x="3011488" y="1281454"/>
                </a:lnTo>
                <a:lnTo>
                  <a:pt x="3019425" y="1293364"/>
                </a:lnTo>
                <a:lnTo>
                  <a:pt x="3028950" y="1307657"/>
                </a:lnTo>
                <a:lnTo>
                  <a:pt x="3036094" y="1323538"/>
                </a:lnTo>
                <a:lnTo>
                  <a:pt x="3042444" y="1338624"/>
                </a:lnTo>
                <a:lnTo>
                  <a:pt x="3047206" y="1355299"/>
                </a:lnTo>
                <a:lnTo>
                  <a:pt x="3050381" y="1372768"/>
                </a:lnTo>
                <a:lnTo>
                  <a:pt x="3052763" y="1391031"/>
                </a:lnTo>
                <a:lnTo>
                  <a:pt x="3054350" y="1410088"/>
                </a:lnTo>
                <a:lnTo>
                  <a:pt x="3052763" y="1429144"/>
                </a:lnTo>
                <a:lnTo>
                  <a:pt x="3050381" y="1446613"/>
                </a:lnTo>
                <a:lnTo>
                  <a:pt x="3047206" y="1464876"/>
                </a:lnTo>
                <a:lnTo>
                  <a:pt x="3042444" y="1481551"/>
                </a:lnTo>
                <a:lnTo>
                  <a:pt x="3036094" y="1496638"/>
                </a:lnTo>
                <a:lnTo>
                  <a:pt x="3028950" y="1511724"/>
                </a:lnTo>
                <a:lnTo>
                  <a:pt x="3019425" y="1526017"/>
                </a:lnTo>
                <a:lnTo>
                  <a:pt x="3011488" y="1539516"/>
                </a:lnTo>
                <a:lnTo>
                  <a:pt x="3000375" y="1551426"/>
                </a:lnTo>
                <a:lnTo>
                  <a:pt x="2989263" y="1560955"/>
                </a:lnTo>
                <a:lnTo>
                  <a:pt x="2977356" y="1570483"/>
                </a:lnTo>
                <a:lnTo>
                  <a:pt x="2963863" y="1578423"/>
                </a:lnTo>
                <a:lnTo>
                  <a:pt x="2951163" y="1584776"/>
                </a:lnTo>
                <a:lnTo>
                  <a:pt x="2936875" y="1587952"/>
                </a:lnTo>
                <a:lnTo>
                  <a:pt x="2922588" y="1591922"/>
                </a:lnTo>
                <a:lnTo>
                  <a:pt x="2906713" y="1592716"/>
                </a:lnTo>
                <a:lnTo>
                  <a:pt x="2894013" y="1591922"/>
                </a:lnTo>
                <a:lnTo>
                  <a:pt x="2882106" y="1589540"/>
                </a:lnTo>
                <a:lnTo>
                  <a:pt x="2871788" y="1587158"/>
                </a:lnTo>
                <a:lnTo>
                  <a:pt x="2860675" y="1582393"/>
                </a:lnTo>
                <a:lnTo>
                  <a:pt x="2852738" y="1577629"/>
                </a:lnTo>
                <a:lnTo>
                  <a:pt x="2843213" y="1572865"/>
                </a:lnTo>
                <a:lnTo>
                  <a:pt x="2836069" y="1566513"/>
                </a:lnTo>
                <a:lnTo>
                  <a:pt x="2828925" y="1560955"/>
                </a:lnTo>
                <a:lnTo>
                  <a:pt x="2817813" y="1549044"/>
                </a:lnTo>
                <a:lnTo>
                  <a:pt x="2810669" y="1537927"/>
                </a:lnTo>
                <a:lnTo>
                  <a:pt x="2805113" y="1528399"/>
                </a:lnTo>
                <a:lnTo>
                  <a:pt x="2800350" y="1520459"/>
                </a:lnTo>
                <a:lnTo>
                  <a:pt x="2795588" y="1513312"/>
                </a:lnTo>
                <a:lnTo>
                  <a:pt x="2790825" y="1506960"/>
                </a:lnTo>
                <a:lnTo>
                  <a:pt x="2784475" y="1502196"/>
                </a:lnTo>
                <a:lnTo>
                  <a:pt x="2779713" y="1499020"/>
                </a:lnTo>
                <a:lnTo>
                  <a:pt x="2774156" y="1496638"/>
                </a:lnTo>
                <a:lnTo>
                  <a:pt x="2769394" y="1495049"/>
                </a:lnTo>
                <a:lnTo>
                  <a:pt x="2763838" y="1495049"/>
                </a:lnTo>
                <a:lnTo>
                  <a:pt x="2759075" y="1496638"/>
                </a:lnTo>
                <a:lnTo>
                  <a:pt x="2755106" y="1499020"/>
                </a:lnTo>
                <a:lnTo>
                  <a:pt x="2750344" y="1502196"/>
                </a:lnTo>
                <a:lnTo>
                  <a:pt x="2747169" y="1506960"/>
                </a:lnTo>
                <a:lnTo>
                  <a:pt x="2744788" y="1513312"/>
                </a:lnTo>
                <a:lnTo>
                  <a:pt x="2742406" y="1520459"/>
                </a:lnTo>
                <a:lnTo>
                  <a:pt x="2740819" y="1528399"/>
                </a:lnTo>
                <a:lnTo>
                  <a:pt x="2740025" y="1537927"/>
                </a:lnTo>
                <a:lnTo>
                  <a:pt x="2740025" y="2216829"/>
                </a:lnTo>
                <a:lnTo>
                  <a:pt x="3100388" y="2216829"/>
                </a:lnTo>
                <a:lnTo>
                  <a:pt x="3100388" y="2218417"/>
                </a:lnTo>
                <a:lnTo>
                  <a:pt x="3419475" y="2218417"/>
                </a:lnTo>
                <a:lnTo>
                  <a:pt x="3429000" y="2219211"/>
                </a:lnTo>
                <a:lnTo>
                  <a:pt x="3438525" y="2220799"/>
                </a:lnTo>
                <a:lnTo>
                  <a:pt x="3445669" y="2223181"/>
                </a:lnTo>
                <a:lnTo>
                  <a:pt x="3451225" y="2226357"/>
                </a:lnTo>
                <a:lnTo>
                  <a:pt x="3457575" y="2232709"/>
                </a:lnTo>
                <a:lnTo>
                  <a:pt x="3460750" y="2238268"/>
                </a:lnTo>
                <a:lnTo>
                  <a:pt x="3460750" y="2247002"/>
                </a:lnTo>
                <a:lnTo>
                  <a:pt x="3459956" y="2254148"/>
                </a:lnTo>
                <a:lnTo>
                  <a:pt x="3455988" y="2262089"/>
                </a:lnTo>
                <a:lnTo>
                  <a:pt x="3448844" y="2269235"/>
                </a:lnTo>
                <a:lnTo>
                  <a:pt x="3440906" y="2276381"/>
                </a:lnTo>
                <a:lnTo>
                  <a:pt x="3429000" y="2283528"/>
                </a:lnTo>
                <a:lnTo>
                  <a:pt x="3419475" y="2289880"/>
                </a:lnTo>
                <a:lnTo>
                  <a:pt x="3409156" y="2296232"/>
                </a:lnTo>
                <a:lnTo>
                  <a:pt x="3397250" y="2307349"/>
                </a:lnTo>
                <a:lnTo>
                  <a:pt x="3390900" y="2314495"/>
                </a:lnTo>
                <a:lnTo>
                  <a:pt x="3385344" y="2321642"/>
                </a:lnTo>
                <a:lnTo>
                  <a:pt x="3380581" y="2329582"/>
                </a:lnTo>
                <a:lnTo>
                  <a:pt x="3375819" y="2339110"/>
                </a:lnTo>
                <a:lnTo>
                  <a:pt x="3371056" y="2350227"/>
                </a:lnTo>
                <a:lnTo>
                  <a:pt x="3368675" y="2360549"/>
                </a:lnTo>
                <a:lnTo>
                  <a:pt x="3366294" y="2372460"/>
                </a:lnTo>
                <a:lnTo>
                  <a:pt x="3364706" y="2385958"/>
                </a:lnTo>
                <a:lnTo>
                  <a:pt x="3366294" y="2401045"/>
                </a:lnTo>
                <a:lnTo>
                  <a:pt x="3368675" y="2415338"/>
                </a:lnTo>
                <a:lnTo>
                  <a:pt x="3373438" y="2429630"/>
                </a:lnTo>
                <a:lnTo>
                  <a:pt x="3378994" y="2442335"/>
                </a:lnTo>
                <a:lnTo>
                  <a:pt x="3387725" y="2455834"/>
                </a:lnTo>
                <a:lnTo>
                  <a:pt x="3395663" y="2467744"/>
                </a:lnTo>
                <a:lnTo>
                  <a:pt x="3406775" y="2479655"/>
                </a:lnTo>
                <a:lnTo>
                  <a:pt x="3418681" y="2489183"/>
                </a:lnTo>
                <a:lnTo>
                  <a:pt x="3431381" y="2498712"/>
                </a:lnTo>
                <a:lnTo>
                  <a:pt x="3445669" y="2506652"/>
                </a:lnTo>
                <a:lnTo>
                  <a:pt x="3460750" y="2515386"/>
                </a:lnTo>
                <a:lnTo>
                  <a:pt x="3476625" y="2520945"/>
                </a:lnTo>
                <a:lnTo>
                  <a:pt x="3493294" y="2525709"/>
                </a:lnTo>
                <a:lnTo>
                  <a:pt x="3510756" y="2528885"/>
                </a:lnTo>
                <a:lnTo>
                  <a:pt x="3529013" y="2531267"/>
                </a:lnTo>
                <a:lnTo>
                  <a:pt x="3548063" y="2532855"/>
                </a:lnTo>
                <a:lnTo>
                  <a:pt x="3565525" y="2531267"/>
                </a:lnTo>
                <a:lnTo>
                  <a:pt x="3584575" y="2528885"/>
                </a:lnTo>
                <a:lnTo>
                  <a:pt x="3601244" y="2525709"/>
                </a:lnTo>
                <a:lnTo>
                  <a:pt x="3617913" y="2520945"/>
                </a:lnTo>
                <a:lnTo>
                  <a:pt x="3634581" y="2515386"/>
                </a:lnTo>
                <a:lnTo>
                  <a:pt x="3648869" y="2506652"/>
                </a:lnTo>
                <a:lnTo>
                  <a:pt x="3663156" y="2498712"/>
                </a:lnTo>
                <a:lnTo>
                  <a:pt x="3675856" y="2489183"/>
                </a:lnTo>
                <a:lnTo>
                  <a:pt x="3687763" y="2479655"/>
                </a:lnTo>
                <a:lnTo>
                  <a:pt x="3698081" y="2467744"/>
                </a:lnTo>
                <a:lnTo>
                  <a:pt x="3707606" y="2455834"/>
                </a:lnTo>
                <a:lnTo>
                  <a:pt x="3714750" y="2442335"/>
                </a:lnTo>
                <a:lnTo>
                  <a:pt x="3721100" y="2429630"/>
                </a:lnTo>
                <a:lnTo>
                  <a:pt x="3725863" y="2415338"/>
                </a:lnTo>
                <a:lnTo>
                  <a:pt x="3728244" y="2401045"/>
                </a:lnTo>
                <a:lnTo>
                  <a:pt x="3729038" y="2385958"/>
                </a:lnTo>
                <a:lnTo>
                  <a:pt x="3729038" y="2372460"/>
                </a:lnTo>
                <a:lnTo>
                  <a:pt x="3726656" y="2360549"/>
                </a:lnTo>
                <a:lnTo>
                  <a:pt x="3723481" y="2350227"/>
                </a:lnTo>
                <a:lnTo>
                  <a:pt x="3719513" y="2339110"/>
                </a:lnTo>
                <a:lnTo>
                  <a:pt x="3714750" y="2329582"/>
                </a:lnTo>
                <a:lnTo>
                  <a:pt x="3709194" y="2321642"/>
                </a:lnTo>
                <a:lnTo>
                  <a:pt x="3702844" y="2314495"/>
                </a:lnTo>
                <a:lnTo>
                  <a:pt x="3697288" y="2307349"/>
                </a:lnTo>
                <a:lnTo>
                  <a:pt x="3685381" y="2296232"/>
                </a:lnTo>
                <a:lnTo>
                  <a:pt x="3675856" y="2289880"/>
                </a:lnTo>
                <a:lnTo>
                  <a:pt x="3665538" y="2283528"/>
                </a:lnTo>
                <a:lnTo>
                  <a:pt x="3654425" y="2276381"/>
                </a:lnTo>
                <a:lnTo>
                  <a:pt x="3644900" y="2269235"/>
                </a:lnTo>
                <a:lnTo>
                  <a:pt x="3639344" y="2262089"/>
                </a:lnTo>
                <a:lnTo>
                  <a:pt x="3634581" y="2254148"/>
                </a:lnTo>
                <a:lnTo>
                  <a:pt x="3632994" y="2247002"/>
                </a:lnTo>
                <a:lnTo>
                  <a:pt x="3634581" y="2238268"/>
                </a:lnTo>
                <a:lnTo>
                  <a:pt x="3637756" y="2232709"/>
                </a:lnTo>
                <a:lnTo>
                  <a:pt x="3642519" y="2226357"/>
                </a:lnTo>
                <a:lnTo>
                  <a:pt x="3648869" y="2223181"/>
                </a:lnTo>
                <a:lnTo>
                  <a:pt x="3656806" y="2220799"/>
                </a:lnTo>
                <a:lnTo>
                  <a:pt x="3665538" y="2219211"/>
                </a:lnTo>
                <a:lnTo>
                  <a:pt x="3674269" y="2218417"/>
                </a:lnTo>
                <a:lnTo>
                  <a:pt x="3874294" y="2218417"/>
                </a:lnTo>
                <a:lnTo>
                  <a:pt x="3874294" y="2216829"/>
                </a:lnTo>
                <a:lnTo>
                  <a:pt x="4308475" y="2216829"/>
                </a:lnTo>
                <a:lnTo>
                  <a:pt x="4308475" y="1580805"/>
                </a:lnTo>
                <a:lnTo>
                  <a:pt x="4308475" y="1571277"/>
                </a:lnTo>
                <a:lnTo>
                  <a:pt x="4306888" y="1563337"/>
                </a:lnTo>
                <a:lnTo>
                  <a:pt x="4304506" y="1556190"/>
                </a:lnTo>
                <a:lnTo>
                  <a:pt x="4301331" y="1549838"/>
                </a:lnTo>
                <a:lnTo>
                  <a:pt x="4297363" y="1546662"/>
                </a:lnTo>
                <a:lnTo>
                  <a:pt x="4294188" y="1542692"/>
                </a:lnTo>
                <a:lnTo>
                  <a:pt x="4289425" y="1540310"/>
                </a:lnTo>
                <a:lnTo>
                  <a:pt x="4284663" y="1539516"/>
                </a:lnTo>
                <a:lnTo>
                  <a:pt x="4279900" y="1537927"/>
                </a:lnTo>
                <a:lnTo>
                  <a:pt x="4273550" y="1539516"/>
                </a:lnTo>
                <a:lnTo>
                  <a:pt x="4268788" y="1541898"/>
                </a:lnTo>
                <a:lnTo>
                  <a:pt x="4263231" y="1545074"/>
                </a:lnTo>
                <a:lnTo>
                  <a:pt x="4258469" y="1549838"/>
                </a:lnTo>
                <a:lnTo>
                  <a:pt x="4252119" y="1556190"/>
                </a:lnTo>
                <a:lnTo>
                  <a:pt x="4247356" y="1563337"/>
                </a:lnTo>
                <a:lnTo>
                  <a:pt x="4244181" y="1571277"/>
                </a:lnTo>
                <a:lnTo>
                  <a:pt x="4237831" y="1580805"/>
                </a:lnTo>
                <a:lnTo>
                  <a:pt x="4229894" y="1591922"/>
                </a:lnTo>
                <a:lnTo>
                  <a:pt x="4219575" y="1603038"/>
                </a:lnTo>
                <a:lnTo>
                  <a:pt x="4212431" y="1609391"/>
                </a:lnTo>
                <a:lnTo>
                  <a:pt x="4205288" y="1614949"/>
                </a:lnTo>
                <a:lnTo>
                  <a:pt x="4196556" y="1619713"/>
                </a:lnTo>
                <a:lnTo>
                  <a:pt x="4187031" y="1624477"/>
                </a:lnTo>
                <a:lnTo>
                  <a:pt x="4177506" y="1629242"/>
                </a:lnTo>
                <a:lnTo>
                  <a:pt x="4165600" y="1631624"/>
                </a:lnTo>
                <a:lnTo>
                  <a:pt x="4153694" y="1634006"/>
                </a:lnTo>
                <a:lnTo>
                  <a:pt x="4140994" y="1635594"/>
                </a:lnTo>
                <a:lnTo>
                  <a:pt x="4126706" y="1634006"/>
                </a:lnTo>
                <a:lnTo>
                  <a:pt x="4111625" y="1631624"/>
                </a:lnTo>
                <a:lnTo>
                  <a:pt x="4097338" y="1626860"/>
                </a:lnTo>
                <a:lnTo>
                  <a:pt x="4083844" y="1621301"/>
                </a:lnTo>
                <a:lnTo>
                  <a:pt x="4071144" y="1612567"/>
                </a:lnTo>
                <a:lnTo>
                  <a:pt x="4059238" y="1603038"/>
                </a:lnTo>
                <a:lnTo>
                  <a:pt x="4048125" y="1594304"/>
                </a:lnTo>
                <a:lnTo>
                  <a:pt x="4037806" y="1582393"/>
                </a:lnTo>
                <a:lnTo>
                  <a:pt x="4028281" y="1568895"/>
                </a:lnTo>
                <a:lnTo>
                  <a:pt x="4019550" y="1554602"/>
                </a:lnTo>
                <a:lnTo>
                  <a:pt x="4012406" y="1539516"/>
                </a:lnTo>
                <a:lnTo>
                  <a:pt x="4006850" y="1523635"/>
                </a:lnTo>
                <a:lnTo>
                  <a:pt x="4001294" y="1506960"/>
                </a:lnTo>
                <a:lnTo>
                  <a:pt x="3997325" y="1489491"/>
                </a:lnTo>
                <a:lnTo>
                  <a:pt x="3996531" y="1472022"/>
                </a:lnTo>
                <a:lnTo>
                  <a:pt x="3994944" y="1452966"/>
                </a:lnTo>
                <a:lnTo>
                  <a:pt x="3996531" y="1433909"/>
                </a:lnTo>
                <a:lnTo>
                  <a:pt x="3997325" y="1415646"/>
                </a:lnTo>
                <a:lnTo>
                  <a:pt x="4001294" y="1398971"/>
                </a:lnTo>
                <a:lnTo>
                  <a:pt x="4006850" y="1381502"/>
                </a:lnTo>
                <a:lnTo>
                  <a:pt x="4012406" y="1366416"/>
                </a:lnTo>
                <a:lnTo>
                  <a:pt x="4019550" y="1350535"/>
                </a:lnTo>
                <a:lnTo>
                  <a:pt x="4028281" y="1337830"/>
                </a:lnTo>
                <a:lnTo>
                  <a:pt x="4037806" y="1324332"/>
                </a:lnTo>
                <a:lnTo>
                  <a:pt x="4048125" y="1312421"/>
                </a:lnTo>
                <a:lnTo>
                  <a:pt x="4059238" y="1302099"/>
                </a:lnTo>
                <a:lnTo>
                  <a:pt x="4071144" y="1292570"/>
                </a:lnTo>
                <a:lnTo>
                  <a:pt x="4083844" y="1285424"/>
                </a:lnTo>
                <a:lnTo>
                  <a:pt x="4097338" y="1279072"/>
                </a:lnTo>
                <a:lnTo>
                  <a:pt x="4111625" y="1274307"/>
                </a:lnTo>
                <a:lnTo>
                  <a:pt x="4126706" y="1271925"/>
                </a:lnTo>
                <a:lnTo>
                  <a:pt x="4140994" y="1271131"/>
                </a:lnTo>
                <a:lnTo>
                  <a:pt x="4153694" y="1271131"/>
                </a:lnTo>
                <a:lnTo>
                  <a:pt x="4165600" y="1273513"/>
                </a:lnTo>
                <a:lnTo>
                  <a:pt x="4177506" y="1276689"/>
                </a:lnTo>
                <a:lnTo>
                  <a:pt x="4187031" y="1280660"/>
                </a:lnTo>
                <a:lnTo>
                  <a:pt x="4196556" y="1285424"/>
                </a:lnTo>
                <a:lnTo>
                  <a:pt x="4205288" y="1290982"/>
                </a:lnTo>
                <a:lnTo>
                  <a:pt x="4212431" y="1297334"/>
                </a:lnTo>
                <a:lnTo>
                  <a:pt x="4219575" y="1302893"/>
                </a:lnTo>
                <a:lnTo>
                  <a:pt x="4229894" y="1314009"/>
                </a:lnTo>
                <a:lnTo>
                  <a:pt x="4237831" y="1324332"/>
                </a:lnTo>
                <a:lnTo>
                  <a:pt x="4244181" y="1333860"/>
                </a:lnTo>
                <a:lnTo>
                  <a:pt x="4247356" y="1342595"/>
                </a:lnTo>
                <a:lnTo>
                  <a:pt x="4252119" y="1349741"/>
                </a:lnTo>
                <a:lnTo>
                  <a:pt x="4258469" y="1355299"/>
                </a:lnTo>
                <a:lnTo>
                  <a:pt x="4263231" y="1360063"/>
                </a:lnTo>
                <a:lnTo>
                  <a:pt x="4268788" y="1364033"/>
                </a:lnTo>
                <a:lnTo>
                  <a:pt x="4273550" y="1366416"/>
                </a:lnTo>
                <a:lnTo>
                  <a:pt x="4279900" y="1367210"/>
                </a:lnTo>
                <a:lnTo>
                  <a:pt x="4284663" y="1367210"/>
                </a:lnTo>
                <a:lnTo>
                  <a:pt x="4289425" y="1366416"/>
                </a:lnTo>
                <a:lnTo>
                  <a:pt x="4294188" y="1364033"/>
                </a:lnTo>
                <a:lnTo>
                  <a:pt x="4297363" y="1360063"/>
                </a:lnTo>
                <a:lnTo>
                  <a:pt x="4301331" y="1355299"/>
                </a:lnTo>
                <a:lnTo>
                  <a:pt x="4304506" y="1349741"/>
                </a:lnTo>
                <a:lnTo>
                  <a:pt x="4306888" y="1342595"/>
                </a:lnTo>
                <a:lnTo>
                  <a:pt x="4308475" y="1333860"/>
                </a:lnTo>
                <a:lnTo>
                  <a:pt x="4308475" y="1325920"/>
                </a:lnTo>
                <a:lnTo>
                  <a:pt x="4308475" y="645430"/>
                </a:lnTo>
                <a:lnTo>
                  <a:pt x="3947319" y="645430"/>
                </a:lnTo>
                <a:lnTo>
                  <a:pt x="3947319" y="644636"/>
                </a:lnTo>
                <a:lnTo>
                  <a:pt x="3628231" y="644636"/>
                </a:lnTo>
                <a:lnTo>
                  <a:pt x="3618706" y="644636"/>
                </a:lnTo>
                <a:lnTo>
                  <a:pt x="3610769" y="642254"/>
                </a:lnTo>
                <a:lnTo>
                  <a:pt x="3603625" y="639872"/>
                </a:lnTo>
                <a:lnTo>
                  <a:pt x="3597275" y="635902"/>
                </a:lnTo>
                <a:lnTo>
                  <a:pt x="3591719" y="630344"/>
                </a:lnTo>
                <a:lnTo>
                  <a:pt x="3587750" y="623992"/>
                </a:lnTo>
                <a:lnTo>
                  <a:pt x="3586956" y="616845"/>
                </a:lnTo>
                <a:lnTo>
                  <a:pt x="3587750" y="608905"/>
                </a:lnTo>
                <a:lnTo>
                  <a:pt x="3592513" y="601758"/>
                </a:lnTo>
                <a:lnTo>
                  <a:pt x="3598863" y="593024"/>
                </a:lnTo>
                <a:lnTo>
                  <a:pt x="3608388" y="585878"/>
                </a:lnTo>
                <a:lnTo>
                  <a:pt x="3620294" y="578731"/>
                </a:lnTo>
                <a:lnTo>
                  <a:pt x="3629819" y="573173"/>
                </a:lnTo>
                <a:lnTo>
                  <a:pt x="3640138" y="566027"/>
                </a:lnTo>
                <a:lnTo>
                  <a:pt x="3651250" y="555704"/>
                </a:lnTo>
                <a:lnTo>
                  <a:pt x="3656806" y="548558"/>
                </a:lnTo>
                <a:lnTo>
                  <a:pt x="3663156" y="541412"/>
                </a:lnTo>
                <a:lnTo>
                  <a:pt x="3668713" y="532677"/>
                </a:lnTo>
                <a:lnTo>
                  <a:pt x="3673475" y="523149"/>
                </a:lnTo>
                <a:lnTo>
                  <a:pt x="3676650" y="512826"/>
                </a:lnTo>
                <a:lnTo>
                  <a:pt x="3680619" y="501710"/>
                </a:lnTo>
                <a:lnTo>
                  <a:pt x="3683000" y="489799"/>
                </a:lnTo>
                <a:lnTo>
                  <a:pt x="3683000" y="477095"/>
                </a:lnTo>
                <a:lnTo>
                  <a:pt x="3681413" y="461214"/>
                </a:lnTo>
                <a:lnTo>
                  <a:pt x="3679031" y="446921"/>
                </a:lnTo>
                <a:lnTo>
                  <a:pt x="3674269" y="433423"/>
                </a:lnTo>
                <a:lnTo>
                  <a:pt x="3668713" y="419924"/>
                </a:lnTo>
                <a:lnTo>
                  <a:pt x="3661569" y="407220"/>
                </a:lnTo>
                <a:lnTo>
                  <a:pt x="3652044" y="395309"/>
                </a:lnTo>
                <a:lnTo>
                  <a:pt x="3641725" y="384192"/>
                </a:lnTo>
                <a:lnTo>
                  <a:pt x="3629819" y="373870"/>
                </a:lnTo>
                <a:lnTo>
                  <a:pt x="3616325" y="364342"/>
                </a:lnTo>
                <a:lnTo>
                  <a:pt x="3603625" y="355607"/>
                </a:lnTo>
                <a:lnTo>
                  <a:pt x="3587750" y="348461"/>
                </a:lnTo>
                <a:lnTo>
                  <a:pt x="3572669" y="341314"/>
                </a:lnTo>
                <a:lnTo>
                  <a:pt x="3555206" y="336550"/>
                </a:lnTo>
                <a:lnTo>
                  <a:pt x="3538538" y="333374"/>
                </a:lnTo>
                <a:lnTo>
                  <a:pt x="3520281" y="330992"/>
                </a:lnTo>
                <a:lnTo>
                  <a:pt x="3501231" y="330992"/>
                </a:lnTo>
                <a:close/>
                <a:moveTo>
                  <a:pt x="0" y="0"/>
                </a:moveTo>
                <a:lnTo>
                  <a:pt x="9144000" y="0"/>
                </a:lnTo>
                <a:lnTo>
                  <a:pt x="9144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33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8196" name="Rectangle 2"/>
          <p:cNvSpPr txBox="1">
            <a:spLocks noChangeArrowheads="1"/>
          </p:cNvSpPr>
          <p:nvPr/>
        </p:nvSpPr>
        <p:spPr bwMode="auto">
          <a:xfrm>
            <a:off x="457200" y="2813050"/>
            <a:ext cx="6953250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400">
                <a:solidFill>
                  <a:schemeClr val="tx2"/>
                </a:solidFill>
              </a:rPr>
              <a:t>Example Bullet Point Slide</a:t>
            </a:r>
            <a:endParaRPr lang="en-US" altLang="en-US" sz="4400">
              <a:solidFill>
                <a:schemeClr val="tx2"/>
              </a:solidFill>
            </a:endParaRPr>
          </a:p>
        </p:txBody>
      </p:sp>
      <p:sp>
        <p:nvSpPr>
          <p:cNvPr id="8197" name="Rectangle 3"/>
          <p:cNvSpPr txBox="1">
            <a:spLocks noChangeArrowheads="1"/>
          </p:cNvSpPr>
          <p:nvPr/>
        </p:nvSpPr>
        <p:spPr bwMode="auto">
          <a:xfrm>
            <a:off x="457200" y="4160838"/>
            <a:ext cx="6953250" cy="230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Bullet point</a:t>
            </a:r>
          </a:p>
          <a:p>
            <a:pPr eaLnBrk="1" hangingPunct="1"/>
            <a:r>
              <a:rPr lang="en-US" altLang="en-US"/>
              <a:t>Bullet point</a:t>
            </a:r>
          </a:p>
          <a:p>
            <a:pPr lvl="1" eaLnBrk="1" hangingPunct="1"/>
            <a:r>
              <a:rPr lang="en-US" altLang="en-US"/>
              <a:t>Sub Bullet</a:t>
            </a:r>
          </a:p>
        </p:txBody>
      </p:sp>
      <p:sp>
        <p:nvSpPr>
          <p:cNvPr id="8198" name="Text Box 27"/>
          <p:cNvSpPr txBox="1">
            <a:spLocks noChangeArrowheads="1"/>
          </p:cNvSpPr>
          <p:nvPr/>
        </p:nvSpPr>
        <p:spPr bwMode="auto">
          <a:xfrm>
            <a:off x="5749925" y="2366963"/>
            <a:ext cx="33940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b="1">
                <a:solidFill>
                  <a:schemeClr val="bg1"/>
                </a:solidFill>
                <a:cs typeface="Arial" panose="020B0604020202020204" pitchFamily="34" charset="0"/>
              </a:rPr>
              <a:t>Add your Picture here</a:t>
            </a:r>
            <a:endParaRPr lang="en-US" altLang="en-US" sz="2400" b="1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ea typeface="MS PGothic" panose="020B0600070205080204" pitchFamily="34" charset="-128"/>
              </a:rPr>
              <a:t>Use of templates</a:t>
            </a:r>
            <a:endParaRPr lang="en-US" altLang="en-US" smtClean="0">
              <a:ea typeface="MS PGothic" panose="020B0600070205080204" pitchFamily="34" charset="-128"/>
            </a:endParaRP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ea typeface="MS PGothic" panose="020B0600070205080204" pitchFamily="34" charset="-128"/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ea typeface="MS PGothic" panose="020B0600070205080204" pitchFamily="34" charset="-128"/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ea typeface="MS PGothic" panose="020B0600070205080204" pitchFamily="34" charset="-128"/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ea typeface="MS PGothic" panose="020B0600070205080204" pitchFamily="34" charset="-128"/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ea typeface="MS PGothic" panose="020B0600070205080204" pitchFamily="34" charset="-128"/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ea typeface="MS PGothic" panose="020B0600070205080204" pitchFamily="34" charset="-128"/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ea typeface="MS PGothic" panose="020B0600070205080204" pitchFamily="34" charset="-128"/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ea typeface="MS PGothic" panose="020B0600070205080204" pitchFamily="34" charset="-128"/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ea typeface="MS PGothic" panose="020B0600070205080204" pitchFamily="34" charset="-128"/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ea typeface="MS PGothic" panose="020B0600070205080204" pitchFamily="34" charset="-128"/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ea typeface="MS PGothic" panose="020B0600070205080204" pitchFamily="34" charset="-128"/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ea typeface="MS PGothic" panose="020B0600070205080204" pitchFamily="34" charset="-128"/>
                <a:cs typeface="Arial" panose="020B0604020202020204" pitchFamily="34" charset="0"/>
              </a:rPr>
              <a:t>  </a:t>
            </a:r>
            <a:endParaRPr lang="en-US" altLang="en-US" sz="2000" b="1"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ea typeface="MS PGothic" panose="020B0600070205080204" pitchFamily="34" charset="-128"/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1827</TotalTime>
  <Words>209</Words>
  <Application>Microsoft Office PowerPoint</Application>
  <PresentationFormat>On-screen Show (4:3)</PresentationFormat>
  <Paragraphs>28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MS PGothic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Use of templates</vt:lpstr>
    </vt:vector>
  </TitlesOfParts>
  <Company>Clearly Presented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Pearce</dc:creator>
  <cp:lastModifiedBy>Jonty Pearce</cp:lastModifiedBy>
  <cp:revision>18</cp:revision>
  <dcterms:created xsi:type="dcterms:W3CDTF">2007-09-01T04:44:03Z</dcterms:created>
  <dcterms:modified xsi:type="dcterms:W3CDTF">2015-02-22T11:21:20Z</dcterms:modified>
</cp:coreProperties>
</file>