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6" r:id="rId2"/>
    <p:sldId id="275" r:id="rId3"/>
    <p:sldId id="269" r:id="rId4"/>
    <p:sldId id="266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9" d="100"/>
          <a:sy n="49" d="100"/>
        </p:scale>
        <p:origin x="-1680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985055-53D6-41F1-B93A-17A1B2787B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1797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6472A2-DD0F-4A7A-849B-8C625157948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1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55EF-D7EE-435E-B231-86D1C0A970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360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0B63A-4981-4A67-B7F7-4F036DF3C4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240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F655-BF29-42BE-A844-8265F2AE0E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89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CB36A-2643-497C-A541-33CC8DCE25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7011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E2A07-4CC7-4E1B-8A6E-91B3924D5A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707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1730-3DA7-40F9-8DB4-0F9586EC91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100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DB6B-29C2-4D45-B829-0A56ED7190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69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BFDDB-25EE-4089-A889-3DBC9C6F3F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373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960F9-5D36-451A-943B-47F8F14CD9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699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7CE0B-C55A-4778-A1A0-CFF9DBDD45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173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D1DBA-4DB7-4D75-8391-CC4AC75B39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591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10EE7-3AD0-4236-8B2E-E52B803767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63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A155E-1135-4160-A319-0F3A12F8EA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06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66F71B-EFCB-4404-A503-A84812BEBD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0" y="62341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Coloured Radiation Warning Sign Graphics</a:t>
            </a: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775" y="563563"/>
            <a:ext cx="5576888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3167063"/>
            <a:ext cx="3422650" cy="342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6842125" cy="922337"/>
          </a:xfrm>
        </p:spPr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Example Bullet Point Slide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406400" y="1663700"/>
            <a:ext cx="8229600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>
                <a:cs typeface="Arial" panose="020B0604020202020204" pitchFamily="34" charset="0"/>
              </a:rPr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0"/>
          <p:cNvSpPr>
            <a:spLocks noChangeArrowheads="1"/>
          </p:cNvSpPr>
          <p:nvPr/>
        </p:nvSpPr>
        <p:spPr bwMode="auto">
          <a:xfrm>
            <a:off x="506413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AutoShape 11"/>
          <p:cNvSpPr>
            <a:spLocks noChangeArrowheads="1"/>
          </p:cNvSpPr>
          <p:nvPr/>
        </p:nvSpPr>
        <p:spPr bwMode="auto">
          <a:xfrm>
            <a:off x="1755775" y="670718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AutoShape 12"/>
          <p:cNvSpPr>
            <a:spLocks noChangeArrowheads="1"/>
          </p:cNvSpPr>
          <p:nvPr/>
        </p:nvSpPr>
        <p:spPr bwMode="auto">
          <a:xfrm>
            <a:off x="3005138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AutoShape 13"/>
          <p:cNvSpPr>
            <a:spLocks noChangeArrowheads="1"/>
          </p:cNvSpPr>
          <p:nvPr/>
        </p:nvSpPr>
        <p:spPr bwMode="auto">
          <a:xfrm>
            <a:off x="4256088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6" name="AutoShape 14"/>
          <p:cNvSpPr>
            <a:spLocks noChangeArrowheads="1"/>
          </p:cNvSpPr>
          <p:nvPr/>
        </p:nvSpPr>
        <p:spPr bwMode="auto">
          <a:xfrm>
            <a:off x="5505450" y="670718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7" name="AutoShape 15"/>
          <p:cNvSpPr>
            <a:spLocks noChangeArrowheads="1"/>
          </p:cNvSpPr>
          <p:nvPr/>
        </p:nvSpPr>
        <p:spPr bwMode="auto">
          <a:xfrm>
            <a:off x="6754813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8" name="AutoShape 16"/>
          <p:cNvSpPr>
            <a:spLocks noChangeArrowheads="1"/>
          </p:cNvSpPr>
          <p:nvPr/>
        </p:nvSpPr>
        <p:spPr bwMode="auto">
          <a:xfrm>
            <a:off x="8005763" y="6707188"/>
            <a:ext cx="884237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9" name="AutoShape 17"/>
          <p:cNvSpPr>
            <a:spLocks noChangeArrowheads="1"/>
          </p:cNvSpPr>
          <p:nvPr/>
        </p:nvSpPr>
        <p:spPr bwMode="auto">
          <a:xfrm>
            <a:off x="307975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0" name="AutoShape 18"/>
          <p:cNvSpPr>
            <a:spLocks noChangeArrowheads="1"/>
          </p:cNvSpPr>
          <p:nvPr/>
        </p:nvSpPr>
        <p:spPr bwMode="auto">
          <a:xfrm>
            <a:off x="1568450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1" name="AutoShape 19"/>
          <p:cNvSpPr>
            <a:spLocks noChangeArrowheads="1"/>
          </p:cNvSpPr>
          <p:nvPr/>
        </p:nvSpPr>
        <p:spPr bwMode="auto">
          <a:xfrm>
            <a:off x="2828925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2" name="AutoShape 20"/>
          <p:cNvSpPr>
            <a:spLocks noChangeArrowheads="1"/>
          </p:cNvSpPr>
          <p:nvPr/>
        </p:nvSpPr>
        <p:spPr bwMode="auto">
          <a:xfrm>
            <a:off x="4090988" y="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3" name="AutoShape 21"/>
          <p:cNvSpPr>
            <a:spLocks noChangeArrowheads="1"/>
          </p:cNvSpPr>
          <p:nvPr/>
        </p:nvSpPr>
        <p:spPr bwMode="auto">
          <a:xfrm>
            <a:off x="5351463" y="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4" name="AutoShape 22"/>
          <p:cNvSpPr>
            <a:spLocks noChangeArrowheads="1"/>
          </p:cNvSpPr>
          <p:nvPr/>
        </p:nvSpPr>
        <p:spPr bwMode="auto">
          <a:xfrm>
            <a:off x="6611938" y="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5" name="AutoShape 23"/>
          <p:cNvSpPr>
            <a:spLocks noChangeArrowheads="1"/>
          </p:cNvSpPr>
          <p:nvPr/>
        </p:nvSpPr>
        <p:spPr bwMode="auto">
          <a:xfrm>
            <a:off x="7874000" y="0"/>
            <a:ext cx="884238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6" name="AutoShape 24"/>
          <p:cNvSpPr>
            <a:spLocks noChangeArrowheads="1"/>
          </p:cNvSpPr>
          <p:nvPr/>
        </p:nvSpPr>
        <p:spPr bwMode="auto">
          <a:xfrm rot="5400000" flipH="1">
            <a:off x="8626475" y="366713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7" name="AutoShape 25"/>
          <p:cNvSpPr>
            <a:spLocks noChangeArrowheads="1"/>
          </p:cNvSpPr>
          <p:nvPr/>
        </p:nvSpPr>
        <p:spPr bwMode="auto">
          <a:xfrm rot="5400000" flipH="1">
            <a:off x="8626475" y="150653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8" name="AutoShape 26"/>
          <p:cNvSpPr>
            <a:spLocks noChangeArrowheads="1"/>
          </p:cNvSpPr>
          <p:nvPr/>
        </p:nvSpPr>
        <p:spPr bwMode="auto">
          <a:xfrm rot="5400000" flipH="1">
            <a:off x="8626475" y="2646363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9" name="AutoShape 27"/>
          <p:cNvSpPr>
            <a:spLocks noChangeArrowheads="1"/>
          </p:cNvSpPr>
          <p:nvPr/>
        </p:nvSpPr>
        <p:spPr bwMode="auto">
          <a:xfrm rot="5400000" flipH="1">
            <a:off x="8626475" y="378618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0" name="AutoShape 28"/>
          <p:cNvSpPr>
            <a:spLocks noChangeArrowheads="1"/>
          </p:cNvSpPr>
          <p:nvPr/>
        </p:nvSpPr>
        <p:spPr bwMode="auto">
          <a:xfrm rot="5400000" flipH="1">
            <a:off x="8626475" y="4926013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1" name="AutoShape 29"/>
          <p:cNvSpPr>
            <a:spLocks noChangeArrowheads="1"/>
          </p:cNvSpPr>
          <p:nvPr/>
        </p:nvSpPr>
        <p:spPr bwMode="auto">
          <a:xfrm rot="5400000" flipH="1">
            <a:off x="8626475" y="6065838"/>
            <a:ext cx="884238" cy="150812"/>
          </a:xfrm>
          <a:prstGeom prst="parallelogram">
            <a:avLst>
              <a:gd name="adj" fmla="val 10420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2" name="AutoShape 30"/>
          <p:cNvSpPr>
            <a:spLocks noChangeArrowheads="1"/>
          </p:cNvSpPr>
          <p:nvPr/>
        </p:nvSpPr>
        <p:spPr bwMode="auto">
          <a:xfrm rot="5400000" flipH="1">
            <a:off x="-366712" y="64135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3" name="AutoShape 31"/>
          <p:cNvSpPr>
            <a:spLocks noChangeArrowheads="1"/>
          </p:cNvSpPr>
          <p:nvPr/>
        </p:nvSpPr>
        <p:spPr bwMode="auto">
          <a:xfrm rot="5400000" flipH="1">
            <a:off x="-366712" y="1781175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4" name="AutoShape 32"/>
          <p:cNvSpPr>
            <a:spLocks noChangeArrowheads="1"/>
          </p:cNvSpPr>
          <p:nvPr/>
        </p:nvSpPr>
        <p:spPr bwMode="auto">
          <a:xfrm rot="5400000" flipH="1">
            <a:off x="-366712" y="292100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5" name="AutoShape 33"/>
          <p:cNvSpPr>
            <a:spLocks noChangeArrowheads="1"/>
          </p:cNvSpPr>
          <p:nvPr/>
        </p:nvSpPr>
        <p:spPr bwMode="auto">
          <a:xfrm rot="5400000" flipH="1">
            <a:off x="-366712" y="4060825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6" name="AutoShape 34"/>
          <p:cNvSpPr>
            <a:spLocks noChangeArrowheads="1"/>
          </p:cNvSpPr>
          <p:nvPr/>
        </p:nvSpPr>
        <p:spPr bwMode="auto">
          <a:xfrm rot="5400000" flipH="1">
            <a:off x="-366712" y="5200650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7" name="AutoShape 35"/>
          <p:cNvSpPr>
            <a:spLocks noChangeArrowheads="1"/>
          </p:cNvSpPr>
          <p:nvPr/>
        </p:nvSpPr>
        <p:spPr bwMode="auto">
          <a:xfrm rot="5400000" flipH="1">
            <a:off x="-366712" y="6340475"/>
            <a:ext cx="884237" cy="150813"/>
          </a:xfrm>
          <a:prstGeom prst="parallelogram">
            <a:avLst>
              <a:gd name="adj" fmla="val 104206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514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5" y="1214438"/>
            <a:ext cx="460216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rgbClr val="000000"/>
                </a:solidFill>
              </a:rPr>
              <a:t>Radioactive Area</a:t>
            </a:r>
          </a:p>
        </p:txBody>
      </p:sp>
      <p:sp>
        <p:nvSpPr>
          <p:cNvPr id="5150" name="Text Box 9"/>
          <p:cNvSpPr txBox="1">
            <a:spLocks noChangeArrowheads="1"/>
          </p:cNvSpPr>
          <p:nvPr/>
        </p:nvSpPr>
        <p:spPr bwMode="auto">
          <a:xfrm>
            <a:off x="3019425" y="5942013"/>
            <a:ext cx="300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rgbClr val="000000"/>
                </a:solidFill>
              </a:rPr>
              <a:t>KEEP OUT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177</Words>
  <Application>Microsoft Office PowerPoint</Application>
  <PresentationFormat>On-screen Show (4:3)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Default Design</vt:lpstr>
      <vt:lpstr>PowerPoint Presentation</vt:lpstr>
      <vt:lpstr>Example Bullet Point Slide</vt:lpstr>
      <vt:lpstr>Radioactive Area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2015-02-22T11:20:49Z</dcterms:modified>
</cp:coreProperties>
</file>