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6" r:id="rId2"/>
    <p:sldId id="275" r:id="rId3"/>
    <p:sldId id="269" r:id="rId4"/>
    <p:sldId id="266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9" d="100"/>
          <a:sy n="49" d="100"/>
        </p:scale>
        <p:origin x="-1680" y="-1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8985055-53D6-41F1-B93A-17A1B2787B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1797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6472A2-DD0F-4A7A-849B-8C6251579487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814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755EF-D7EE-435E-B231-86D1C0A970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360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0B63A-4981-4A67-B7F7-4F036DF3C4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240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6F655-BF29-42BE-A844-8265F2AE0E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989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CB36A-2643-497C-A541-33CC8DCE25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7011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E2A07-4CC7-4E1B-8A6E-91B3924D5A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707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1730-3DA7-40F9-8DB4-0F9586EC91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100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9DB6B-29C2-4D45-B829-0A56ED7190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69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BFDDB-25EE-4089-A889-3DBC9C6F3F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373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960F9-5D36-451A-943B-47F8F14CD9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699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7CE0B-C55A-4778-A1A0-CFF9DBDD45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173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D1DBA-4DB7-4D75-8391-CC4AC75B39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591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10EE7-3AD0-4236-8B2E-E52B803767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963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A155E-1135-4160-A319-0F3A12F8EA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906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66F71B-EFCB-4404-A503-A84812BEBD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0" y="6234113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/>
              <a:t>Coloured Radiation Warning Sign Graphics</a:t>
            </a:r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5" y="563563"/>
            <a:ext cx="5576888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938" y="3167063"/>
            <a:ext cx="3422650" cy="342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6842125" cy="922337"/>
          </a:xfrm>
        </p:spPr>
        <p:txBody>
          <a:bodyPr/>
          <a:lstStyle/>
          <a:p>
            <a:pPr eaLnBrk="1" hangingPunct="1"/>
            <a:r>
              <a:rPr lang="en-GB" altLang="en-US" smtClean="0">
                <a:cs typeface="Arial" panose="020B0604020202020204" pitchFamily="34" charset="0"/>
              </a:rPr>
              <a:t>Example Bullet Point Slide</a:t>
            </a:r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4100" name="Rectangle 3"/>
          <p:cNvSpPr txBox="1">
            <a:spLocks noChangeArrowheads="1"/>
          </p:cNvSpPr>
          <p:nvPr/>
        </p:nvSpPr>
        <p:spPr bwMode="auto">
          <a:xfrm>
            <a:off x="406400" y="1663700"/>
            <a:ext cx="8229600" cy="436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cs typeface="Arial" panose="020B0604020202020204" pitchFamily="34" charset="0"/>
              </a:rPr>
              <a:t>Bullet point</a:t>
            </a:r>
          </a:p>
          <a:p>
            <a:pPr eaLnBrk="1" hangingPunct="1"/>
            <a:r>
              <a:rPr lang="en-US" altLang="en-US">
                <a:cs typeface="Arial" panose="020B0604020202020204" pitchFamily="34" charset="0"/>
              </a:rPr>
              <a:t>Bullet point</a:t>
            </a:r>
          </a:p>
          <a:p>
            <a:pPr lvl="1" eaLnBrk="1" hangingPunct="1"/>
            <a:r>
              <a:rPr lang="en-US" altLang="en-US">
                <a:cs typeface="Arial" panose="020B0604020202020204" pitchFamily="34" charset="0"/>
              </a:rPr>
              <a:t>Sub Bullet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0"/>
          <p:cNvSpPr>
            <a:spLocks noChangeArrowheads="1"/>
          </p:cNvSpPr>
          <p:nvPr/>
        </p:nvSpPr>
        <p:spPr bwMode="auto">
          <a:xfrm>
            <a:off x="506413" y="6707188"/>
            <a:ext cx="884237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3" name="AutoShape 11"/>
          <p:cNvSpPr>
            <a:spLocks noChangeArrowheads="1"/>
          </p:cNvSpPr>
          <p:nvPr/>
        </p:nvSpPr>
        <p:spPr bwMode="auto">
          <a:xfrm>
            <a:off x="1755775" y="6707188"/>
            <a:ext cx="884238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AutoShape 12"/>
          <p:cNvSpPr>
            <a:spLocks noChangeArrowheads="1"/>
          </p:cNvSpPr>
          <p:nvPr/>
        </p:nvSpPr>
        <p:spPr bwMode="auto">
          <a:xfrm>
            <a:off x="3005138" y="6707188"/>
            <a:ext cx="884237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5" name="AutoShape 13"/>
          <p:cNvSpPr>
            <a:spLocks noChangeArrowheads="1"/>
          </p:cNvSpPr>
          <p:nvPr/>
        </p:nvSpPr>
        <p:spPr bwMode="auto">
          <a:xfrm>
            <a:off x="4256088" y="6707188"/>
            <a:ext cx="884237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6" name="AutoShape 14"/>
          <p:cNvSpPr>
            <a:spLocks noChangeArrowheads="1"/>
          </p:cNvSpPr>
          <p:nvPr/>
        </p:nvSpPr>
        <p:spPr bwMode="auto">
          <a:xfrm>
            <a:off x="5505450" y="6707188"/>
            <a:ext cx="884238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7" name="AutoShape 15"/>
          <p:cNvSpPr>
            <a:spLocks noChangeArrowheads="1"/>
          </p:cNvSpPr>
          <p:nvPr/>
        </p:nvSpPr>
        <p:spPr bwMode="auto">
          <a:xfrm>
            <a:off x="6754813" y="6707188"/>
            <a:ext cx="884237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8" name="AutoShape 16"/>
          <p:cNvSpPr>
            <a:spLocks noChangeArrowheads="1"/>
          </p:cNvSpPr>
          <p:nvPr/>
        </p:nvSpPr>
        <p:spPr bwMode="auto">
          <a:xfrm>
            <a:off x="8005763" y="6707188"/>
            <a:ext cx="884237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9" name="AutoShape 17"/>
          <p:cNvSpPr>
            <a:spLocks noChangeArrowheads="1"/>
          </p:cNvSpPr>
          <p:nvPr/>
        </p:nvSpPr>
        <p:spPr bwMode="auto">
          <a:xfrm>
            <a:off x="307975" y="0"/>
            <a:ext cx="884238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30" name="AutoShape 18"/>
          <p:cNvSpPr>
            <a:spLocks noChangeArrowheads="1"/>
          </p:cNvSpPr>
          <p:nvPr/>
        </p:nvSpPr>
        <p:spPr bwMode="auto">
          <a:xfrm>
            <a:off x="1568450" y="0"/>
            <a:ext cx="884238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31" name="AutoShape 19"/>
          <p:cNvSpPr>
            <a:spLocks noChangeArrowheads="1"/>
          </p:cNvSpPr>
          <p:nvPr/>
        </p:nvSpPr>
        <p:spPr bwMode="auto">
          <a:xfrm>
            <a:off x="2828925" y="0"/>
            <a:ext cx="884238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32" name="AutoShape 20"/>
          <p:cNvSpPr>
            <a:spLocks noChangeArrowheads="1"/>
          </p:cNvSpPr>
          <p:nvPr/>
        </p:nvSpPr>
        <p:spPr bwMode="auto">
          <a:xfrm>
            <a:off x="4090988" y="0"/>
            <a:ext cx="884237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33" name="AutoShape 21"/>
          <p:cNvSpPr>
            <a:spLocks noChangeArrowheads="1"/>
          </p:cNvSpPr>
          <p:nvPr/>
        </p:nvSpPr>
        <p:spPr bwMode="auto">
          <a:xfrm>
            <a:off x="5351463" y="0"/>
            <a:ext cx="884237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34" name="AutoShape 22"/>
          <p:cNvSpPr>
            <a:spLocks noChangeArrowheads="1"/>
          </p:cNvSpPr>
          <p:nvPr/>
        </p:nvSpPr>
        <p:spPr bwMode="auto">
          <a:xfrm>
            <a:off x="6611938" y="0"/>
            <a:ext cx="884237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35" name="AutoShape 23"/>
          <p:cNvSpPr>
            <a:spLocks noChangeArrowheads="1"/>
          </p:cNvSpPr>
          <p:nvPr/>
        </p:nvSpPr>
        <p:spPr bwMode="auto">
          <a:xfrm>
            <a:off x="7874000" y="0"/>
            <a:ext cx="884238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36" name="AutoShape 24"/>
          <p:cNvSpPr>
            <a:spLocks noChangeArrowheads="1"/>
          </p:cNvSpPr>
          <p:nvPr/>
        </p:nvSpPr>
        <p:spPr bwMode="auto">
          <a:xfrm rot="5400000" flipH="1">
            <a:off x="8626475" y="366713"/>
            <a:ext cx="884238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37" name="AutoShape 25"/>
          <p:cNvSpPr>
            <a:spLocks noChangeArrowheads="1"/>
          </p:cNvSpPr>
          <p:nvPr/>
        </p:nvSpPr>
        <p:spPr bwMode="auto">
          <a:xfrm rot="5400000" flipH="1">
            <a:off x="8626475" y="1506538"/>
            <a:ext cx="884238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38" name="AutoShape 26"/>
          <p:cNvSpPr>
            <a:spLocks noChangeArrowheads="1"/>
          </p:cNvSpPr>
          <p:nvPr/>
        </p:nvSpPr>
        <p:spPr bwMode="auto">
          <a:xfrm rot="5400000" flipH="1">
            <a:off x="8626475" y="2646363"/>
            <a:ext cx="884238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39" name="AutoShape 27"/>
          <p:cNvSpPr>
            <a:spLocks noChangeArrowheads="1"/>
          </p:cNvSpPr>
          <p:nvPr/>
        </p:nvSpPr>
        <p:spPr bwMode="auto">
          <a:xfrm rot="5400000" flipH="1">
            <a:off x="8626475" y="3786188"/>
            <a:ext cx="884238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40" name="AutoShape 28"/>
          <p:cNvSpPr>
            <a:spLocks noChangeArrowheads="1"/>
          </p:cNvSpPr>
          <p:nvPr/>
        </p:nvSpPr>
        <p:spPr bwMode="auto">
          <a:xfrm rot="5400000" flipH="1">
            <a:off x="8626475" y="4926013"/>
            <a:ext cx="884238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41" name="AutoShape 29"/>
          <p:cNvSpPr>
            <a:spLocks noChangeArrowheads="1"/>
          </p:cNvSpPr>
          <p:nvPr/>
        </p:nvSpPr>
        <p:spPr bwMode="auto">
          <a:xfrm rot="5400000" flipH="1">
            <a:off x="8626475" y="6065838"/>
            <a:ext cx="884238" cy="150812"/>
          </a:xfrm>
          <a:prstGeom prst="parallelogram">
            <a:avLst>
              <a:gd name="adj" fmla="val 10420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42" name="AutoShape 30"/>
          <p:cNvSpPr>
            <a:spLocks noChangeArrowheads="1"/>
          </p:cNvSpPr>
          <p:nvPr/>
        </p:nvSpPr>
        <p:spPr bwMode="auto">
          <a:xfrm rot="5400000" flipH="1">
            <a:off x="-366712" y="641350"/>
            <a:ext cx="884237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43" name="AutoShape 31"/>
          <p:cNvSpPr>
            <a:spLocks noChangeArrowheads="1"/>
          </p:cNvSpPr>
          <p:nvPr/>
        </p:nvSpPr>
        <p:spPr bwMode="auto">
          <a:xfrm rot="5400000" flipH="1">
            <a:off x="-366712" y="1781175"/>
            <a:ext cx="884237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44" name="AutoShape 32"/>
          <p:cNvSpPr>
            <a:spLocks noChangeArrowheads="1"/>
          </p:cNvSpPr>
          <p:nvPr/>
        </p:nvSpPr>
        <p:spPr bwMode="auto">
          <a:xfrm rot="5400000" flipH="1">
            <a:off x="-366712" y="2921000"/>
            <a:ext cx="884237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45" name="AutoShape 33"/>
          <p:cNvSpPr>
            <a:spLocks noChangeArrowheads="1"/>
          </p:cNvSpPr>
          <p:nvPr/>
        </p:nvSpPr>
        <p:spPr bwMode="auto">
          <a:xfrm rot="5400000" flipH="1">
            <a:off x="-366712" y="4060825"/>
            <a:ext cx="884237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46" name="AutoShape 34"/>
          <p:cNvSpPr>
            <a:spLocks noChangeArrowheads="1"/>
          </p:cNvSpPr>
          <p:nvPr/>
        </p:nvSpPr>
        <p:spPr bwMode="auto">
          <a:xfrm rot="5400000" flipH="1">
            <a:off x="-366712" y="5200650"/>
            <a:ext cx="884237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47" name="AutoShape 35"/>
          <p:cNvSpPr>
            <a:spLocks noChangeArrowheads="1"/>
          </p:cNvSpPr>
          <p:nvPr/>
        </p:nvSpPr>
        <p:spPr bwMode="auto">
          <a:xfrm rot="5400000" flipH="1">
            <a:off x="-366712" y="6340475"/>
            <a:ext cx="884237" cy="150813"/>
          </a:xfrm>
          <a:prstGeom prst="parallelogram">
            <a:avLst>
              <a:gd name="adj" fmla="val 104206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514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025" y="1214438"/>
            <a:ext cx="4602163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rgbClr val="000000"/>
                </a:solidFill>
              </a:rPr>
              <a:t>Radioactive Area</a:t>
            </a:r>
          </a:p>
        </p:txBody>
      </p:sp>
      <p:sp>
        <p:nvSpPr>
          <p:cNvPr id="5150" name="Text Box 9"/>
          <p:cNvSpPr txBox="1">
            <a:spLocks noChangeArrowheads="1"/>
          </p:cNvSpPr>
          <p:nvPr/>
        </p:nvSpPr>
        <p:spPr bwMode="auto">
          <a:xfrm>
            <a:off x="3019425" y="5942013"/>
            <a:ext cx="300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rgbClr val="000000"/>
                </a:solidFill>
              </a:rPr>
              <a:t>KEEP OUT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177</Words>
  <Application>Microsoft Office PowerPoint</Application>
  <PresentationFormat>On-screen Show (4:3)</PresentationFormat>
  <Paragraphs>20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Wingdings</vt:lpstr>
      <vt:lpstr>Default Design</vt:lpstr>
      <vt:lpstr>PowerPoint Presentation</vt:lpstr>
      <vt:lpstr>Example Bullet Point Slide</vt:lpstr>
      <vt:lpstr>Radioactive Area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18</cp:revision>
  <dcterms:created xsi:type="dcterms:W3CDTF">2009-11-03T13:35:13Z</dcterms:created>
  <dcterms:modified xsi:type="dcterms:W3CDTF">2015-02-22T11:20:49Z</dcterms:modified>
</cp:coreProperties>
</file>