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sldIdLst>
    <p:sldId id="296" r:id="rId2"/>
    <p:sldId id="297" r:id="rId3"/>
    <p:sldId id="284" r:id="rId4"/>
    <p:sldId id="285" r:id="rId5"/>
    <p:sldId id="286" r:id="rId6"/>
    <p:sldId id="287" r:id="rId7"/>
    <p:sldId id="288" r:id="rId8"/>
    <p:sldId id="289" r:id="rId9"/>
    <p:sldId id="290" r:id="rId10"/>
    <p:sldId id="291" r:id="rId11"/>
    <p:sldId id="292" r:id="rId12"/>
    <p:sldId id="293" r:id="rId13"/>
    <p:sldId id="294" r:id="rId14"/>
    <p:sldId id="281" r:id="rId15"/>
  </p:sldIdLst>
  <p:sldSz cx="9144000" cy="6858000" type="screen4x3"/>
  <p:notesSz cx="6858000" cy="9144000"/>
  <p:defaultTextStyle>
    <a:defPPr>
      <a:defRPr lang="en-US"/>
    </a:defPPr>
    <a:lvl1pPr algn="l" rtl="0" eaLnBrk="0" fontAlgn="base" hangingPunct="0">
      <a:spcBef>
        <a:spcPct val="0"/>
      </a:spcBef>
      <a:spcAft>
        <a:spcPct val="0"/>
      </a:spcAft>
      <a:defRPr sz="2400" b="1" kern="1200">
        <a:solidFill>
          <a:schemeClr val="tx1"/>
        </a:solidFill>
        <a:latin typeface="Arial" panose="020B0604020202020204" pitchFamily="34" charset="0"/>
        <a:ea typeface="MS PGothic" panose="020B0600070205080204" pitchFamily="34" charset="-128"/>
        <a:cs typeface="+mn-cs"/>
      </a:defRPr>
    </a:lvl1pPr>
    <a:lvl2pPr marL="457200" algn="l" rtl="0" eaLnBrk="0" fontAlgn="base" hangingPunct="0">
      <a:spcBef>
        <a:spcPct val="0"/>
      </a:spcBef>
      <a:spcAft>
        <a:spcPct val="0"/>
      </a:spcAft>
      <a:defRPr sz="2400" b="1" kern="1200">
        <a:solidFill>
          <a:schemeClr val="tx1"/>
        </a:solidFill>
        <a:latin typeface="Arial" panose="020B0604020202020204" pitchFamily="34" charset="0"/>
        <a:ea typeface="MS PGothic" panose="020B0600070205080204" pitchFamily="34" charset="-128"/>
        <a:cs typeface="+mn-cs"/>
      </a:defRPr>
    </a:lvl2pPr>
    <a:lvl3pPr marL="914400" algn="l" rtl="0" eaLnBrk="0" fontAlgn="base" hangingPunct="0">
      <a:spcBef>
        <a:spcPct val="0"/>
      </a:spcBef>
      <a:spcAft>
        <a:spcPct val="0"/>
      </a:spcAft>
      <a:defRPr sz="2400" b="1" kern="1200">
        <a:solidFill>
          <a:schemeClr val="tx1"/>
        </a:solidFill>
        <a:latin typeface="Arial" panose="020B0604020202020204" pitchFamily="34" charset="0"/>
        <a:ea typeface="MS PGothic" panose="020B0600070205080204" pitchFamily="34" charset="-128"/>
        <a:cs typeface="+mn-cs"/>
      </a:defRPr>
    </a:lvl3pPr>
    <a:lvl4pPr marL="1371600" algn="l" rtl="0" eaLnBrk="0" fontAlgn="base" hangingPunct="0">
      <a:spcBef>
        <a:spcPct val="0"/>
      </a:spcBef>
      <a:spcAft>
        <a:spcPct val="0"/>
      </a:spcAft>
      <a:defRPr sz="2400" b="1" kern="1200">
        <a:solidFill>
          <a:schemeClr val="tx1"/>
        </a:solidFill>
        <a:latin typeface="Arial" panose="020B0604020202020204" pitchFamily="34" charset="0"/>
        <a:ea typeface="MS PGothic" panose="020B0600070205080204" pitchFamily="34" charset="-128"/>
        <a:cs typeface="+mn-cs"/>
      </a:defRPr>
    </a:lvl4pPr>
    <a:lvl5pPr marL="1828800" algn="l" rtl="0" eaLnBrk="0" fontAlgn="base" hangingPunct="0">
      <a:spcBef>
        <a:spcPct val="0"/>
      </a:spcBef>
      <a:spcAft>
        <a:spcPct val="0"/>
      </a:spcAft>
      <a:defRPr sz="2400" b="1"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sz="2400" b="1"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sz="2400" b="1"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sz="2400" b="1"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sz="2400" b="1" kern="1200">
        <a:solidFill>
          <a:schemeClr val="tx1"/>
        </a:solidFill>
        <a:latin typeface="Arial" panose="020B060402020202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15:clr>
            <a:srgbClr val="A4A3A4"/>
          </p15:clr>
        </p15:guide>
        <p15:guide id="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2B2B2"/>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912" autoAdjust="0"/>
    <p:restoredTop sz="99512" autoAdjust="0"/>
  </p:normalViewPr>
  <p:slideViewPr>
    <p:cSldViewPr snapToGrid="0" snapToObjects="1">
      <p:cViewPr>
        <p:scale>
          <a:sx n="83" d="100"/>
          <a:sy n="83" d="100"/>
        </p:scale>
        <p:origin x="-834" y="-558"/>
      </p:cViewPr>
      <p:guideLst>
        <p:guide orient="horz"/>
        <p:guide/>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b="0">
                <a:latin typeface="Arial" charset="0"/>
                <a:ea typeface="ＭＳ Ｐゴシック" pitchFamily="96" charset="-128"/>
              </a:defRPr>
            </a:lvl1pPr>
          </a:lstStyle>
          <a:p>
            <a:pPr>
              <a:defRPr/>
            </a:pPr>
            <a:endParaRPr lang="en-GB"/>
          </a:p>
        </p:txBody>
      </p:sp>
      <p:sp>
        <p:nvSpPr>
          <p:cNvPr id="1536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b="0">
                <a:latin typeface="Arial" charset="0"/>
                <a:ea typeface="ＭＳ Ｐゴシック" pitchFamily="96" charset="-128"/>
              </a:defRPr>
            </a:lvl1pPr>
          </a:lstStyle>
          <a:p>
            <a:pPr>
              <a:defRPr/>
            </a:pPr>
            <a:endParaRPr lang="en-GB"/>
          </a:p>
        </p:txBody>
      </p:sp>
      <p:sp>
        <p:nvSpPr>
          <p:cNvPr id="2052"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536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1536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b="0">
                <a:latin typeface="Arial" charset="0"/>
                <a:ea typeface="ＭＳ Ｐゴシック" pitchFamily="96" charset="-128"/>
              </a:defRPr>
            </a:lvl1pPr>
          </a:lstStyle>
          <a:p>
            <a:pPr>
              <a:defRPr/>
            </a:pPr>
            <a:endParaRPr lang="en-GB"/>
          </a:p>
        </p:txBody>
      </p:sp>
      <p:sp>
        <p:nvSpPr>
          <p:cNvPr id="1536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b="0" smtClean="0"/>
            </a:lvl1pPr>
          </a:lstStyle>
          <a:p>
            <a:pPr>
              <a:defRPr/>
            </a:pPr>
            <a:fld id="{FA47C7BB-F302-4917-A0D4-B8DF0D40D960}" type="slidenum">
              <a:rPr lang="en-GB" altLang="en-US"/>
              <a:pPr>
                <a:defRPr/>
              </a:pPr>
              <a:t>‹#›</a:t>
            </a:fld>
            <a:endParaRPr lang="en-GB" altLang="en-US"/>
          </a:p>
        </p:txBody>
      </p:sp>
    </p:spTree>
    <p:extLst>
      <p:ext uri="{BB962C8B-B14F-4D97-AF65-F5344CB8AC3E}">
        <p14:creationId xmlns:p14="http://schemas.microsoft.com/office/powerpoint/2010/main" val="36630858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n-cs"/>
      </a:defRPr>
    </a:lvl1pPr>
    <a:lvl2pPr marL="457200"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09BEAD3C-0FBA-4E4D-919F-4F9235DE452A}" type="slidenum">
              <a:rPr lang="en-GB" altLang="en-US" sz="1200" b="0"/>
              <a:pPr/>
              <a:t>1</a:t>
            </a:fld>
            <a:endParaRPr lang="en-GB" altLang="en-US" sz="1200" b="0"/>
          </a:p>
        </p:txBody>
      </p:sp>
      <p:sp>
        <p:nvSpPr>
          <p:cNvPr id="4099" name="Rectangle 2"/>
          <p:cNvSpPr>
            <a:spLocks noRot="1" noChangeArrowheads="1" noTextEdit="1"/>
          </p:cNvSpPr>
          <p:nvPr>
            <p:ph type="sldImg"/>
          </p:nvPr>
        </p:nvSpPr>
        <p:spPr>
          <a:ln/>
        </p:spPr>
      </p:sp>
      <p:sp>
        <p:nvSpPr>
          <p:cNvPr id="4100"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23183401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E572147E-0841-4330-A239-DD8B12485FD1}" type="slidenum">
              <a:rPr lang="en-GB" altLang="en-US" sz="1200" b="0"/>
              <a:pPr/>
              <a:t>10</a:t>
            </a:fld>
            <a:endParaRPr lang="en-GB" altLang="en-US" sz="1200" b="0"/>
          </a:p>
        </p:txBody>
      </p:sp>
      <p:sp>
        <p:nvSpPr>
          <p:cNvPr id="22531" name="Rectangle 2"/>
          <p:cNvSpPr>
            <a:spLocks noRo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42129471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D5907755-4B43-4980-B6EC-BCEBA53A18D9}" type="slidenum">
              <a:rPr lang="en-GB" altLang="en-US" sz="1200" b="0"/>
              <a:pPr/>
              <a:t>11</a:t>
            </a:fld>
            <a:endParaRPr lang="en-GB" altLang="en-US" sz="1200" b="0"/>
          </a:p>
        </p:txBody>
      </p:sp>
      <p:sp>
        <p:nvSpPr>
          <p:cNvPr id="24579" name="Rectangle 2"/>
          <p:cNvSpPr>
            <a:spLocks noRot="1" noChangeArrowheads="1" noTextEdit="1"/>
          </p:cNvSpPr>
          <p:nvPr>
            <p:ph type="sldImg"/>
          </p:nvPr>
        </p:nvSpPr>
        <p:spPr>
          <a:ln/>
        </p:spPr>
      </p:sp>
      <p:sp>
        <p:nvSpPr>
          <p:cNvPr id="24580"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36849536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7745E072-FB2C-4E9B-A66C-5917D85C4216}" type="slidenum">
              <a:rPr lang="en-GB" altLang="en-US" sz="1200" b="0"/>
              <a:pPr/>
              <a:t>12</a:t>
            </a:fld>
            <a:endParaRPr lang="en-GB" altLang="en-US" sz="1200" b="0"/>
          </a:p>
        </p:txBody>
      </p:sp>
      <p:sp>
        <p:nvSpPr>
          <p:cNvPr id="26627" name="Rectangle 2"/>
          <p:cNvSpPr>
            <a:spLocks noRot="1" noChangeArrowheads="1" noTextEdit="1"/>
          </p:cNvSpPr>
          <p:nvPr>
            <p:ph type="sldImg"/>
          </p:nvPr>
        </p:nvSpPr>
        <p:spPr>
          <a:ln/>
        </p:spPr>
      </p:sp>
      <p:sp>
        <p:nvSpPr>
          <p:cNvPr id="26628"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19327412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560A8954-0180-4D55-AFF3-38E756CE0846}" type="slidenum">
              <a:rPr lang="en-GB" altLang="en-US" sz="1200" b="0"/>
              <a:pPr/>
              <a:t>13</a:t>
            </a:fld>
            <a:endParaRPr lang="en-GB" altLang="en-US" sz="1200" b="0"/>
          </a:p>
        </p:txBody>
      </p:sp>
      <p:sp>
        <p:nvSpPr>
          <p:cNvPr id="28675" name="Rectangle 2"/>
          <p:cNvSpPr>
            <a:spLocks noRot="1" noChangeArrowheads="1" noTextEdit="1"/>
          </p:cNvSpPr>
          <p:nvPr>
            <p:ph type="sldImg"/>
          </p:nvPr>
        </p:nvSpPr>
        <p:spPr>
          <a:ln/>
        </p:spPr>
      </p:sp>
      <p:sp>
        <p:nvSpPr>
          <p:cNvPr id="28676"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380469482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E61D057A-0F93-4A9D-AB4A-77EE94A97CA5}" type="slidenum">
              <a:rPr lang="en-GB" altLang="en-US" sz="1200" b="0"/>
              <a:pPr/>
              <a:t>14</a:t>
            </a:fld>
            <a:endParaRPr lang="en-GB" altLang="en-US" sz="1200" b="0"/>
          </a:p>
        </p:txBody>
      </p:sp>
      <p:sp>
        <p:nvSpPr>
          <p:cNvPr id="30723" name="Rectangle 2"/>
          <p:cNvSpPr>
            <a:spLocks noRot="1" noChangeArrowheads="1" noTextEdit="1"/>
          </p:cNvSpPr>
          <p:nvPr>
            <p:ph type="sldImg"/>
          </p:nvPr>
        </p:nvSpPr>
        <p:spPr>
          <a:ln/>
        </p:spPr>
      </p:sp>
      <p:sp>
        <p:nvSpPr>
          <p:cNvPr id="30724"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17076054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7938A1F4-AFAE-4ADF-8242-D707C38235DF}" type="slidenum">
              <a:rPr lang="en-GB" altLang="en-US" sz="1200" b="0"/>
              <a:pPr/>
              <a:t>2</a:t>
            </a:fld>
            <a:endParaRPr lang="en-GB" altLang="en-US" sz="1200" b="0"/>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3044306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556F2ECF-A619-44EF-8E14-A8ACA07EC9DC}" type="slidenum">
              <a:rPr lang="en-GB" altLang="en-US" sz="1200" b="0"/>
              <a:pPr/>
              <a:t>3</a:t>
            </a:fld>
            <a:endParaRPr lang="en-GB" altLang="en-US" sz="1200" b="0"/>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8452896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6A68A321-488C-4653-954E-1933ABCCA22B}" type="slidenum">
              <a:rPr lang="en-GB" altLang="en-US" sz="1200" b="0"/>
              <a:pPr/>
              <a:t>4</a:t>
            </a:fld>
            <a:endParaRPr lang="en-GB" altLang="en-US" sz="1200" b="0"/>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17901656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4FF96603-62B4-4F5B-BC66-C0740A50AEE1}" type="slidenum">
              <a:rPr lang="en-GB" altLang="en-US" sz="1200" b="0"/>
              <a:pPr/>
              <a:t>5</a:t>
            </a:fld>
            <a:endParaRPr lang="en-GB" altLang="en-US" sz="1200" b="0"/>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35615702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D5DE2C3B-B6ED-411C-BEAF-DE648CBF11AB}" type="slidenum">
              <a:rPr lang="en-GB" altLang="en-US" sz="1200" b="0"/>
              <a:pPr/>
              <a:t>6</a:t>
            </a:fld>
            <a:endParaRPr lang="en-GB" altLang="en-US" sz="1200" b="0"/>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42866328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7296EE30-0B6F-443D-89E0-FF356B5C991F}" type="slidenum">
              <a:rPr lang="en-GB" altLang="en-US" sz="1200" b="0"/>
              <a:pPr/>
              <a:t>7</a:t>
            </a:fld>
            <a:endParaRPr lang="en-GB" altLang="en-US" sz="1200" b="0"/>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29025982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68CB0A0B-5055-4EBB-9A5C-213B1A537C92}" type="slidenum">
              <a:rPr lang="en-GB" altLang="en-US" sz="1200" b="0"/>
              <a:pPr/>
              <a:t>8</a:t>
            </a:fld>
            <a:endParaRPr lang="en-GB" altLang="en-US" sz="1200" b="0"/>
          </a:p>
        </p:txBody>
      </p:sp>
      <p:sp>
        <p:nvSpPr>
          <p:cNvPr id="18435" name="Rectangle 2"/>
          <p:cNvSpPr>
            <a:spLocks noRot="1"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31379732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BEA01599-BA21-4E49-83D9-BA118CA6939D}" type="slidenum">
              <a:rPr lang="en-GB" altLang="en-US" sz="1200" b="0"/>
              <a:pPr/>
              <a:t>9</a:t>
            </a:fld>
            <a:endParaRPr lang="en-GB" altLang="en-US" sz="1200" b="0"/>
          </a:p>
        </p:txBody>
      </p:sp>
      <p:sp>
        <p:nvSpPr>
          <p:cNvPr id="20483" name="Rectangle 2"/>
          <p:cNvSpPr>
            <a:spLocks noRo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4638639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1A9873B-10B5-41F7-AF65-1F546F58ED21}" type="slidenum">
              <a:rPr lang="en-US" altLang="en-US"/>
              <a:pPr>
                <a:defRPr/>
              </a:pPr>
              <a:t>‹#›</a:t>
            </a:fld>
            <a:endParaRPr lang="en-US" altLang="en-US"/>
          </a:p>
        </p:txBody>
      </p:sp>
    </p:spTree>
    <p:extLst>
      <p:ext uri="{BB962C8B-B14F-4D97-AF65-F5344CB8AC3E}">
        <p14:creationId xmlns:p14="http://schemas.microsoft.com/office/powerpoint/2010/main" val="38225966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75F3E85-6241-44EE-A4A5-642B06D23295}" type="slidenum">
              <a:rPr lang="en-US" altLang="en-US"/>
              <a:pPr>
                <a:defRPr/>
              </a:pPr>
              <a:t>‹#›</a:t>
            </a:fld>
            <a:endParaRPr lang="en-US" altLang="en-US"/>
          </a:p>
        </p:txBody>
      </p:sp>
    </p:spTree>
    <p:extLst>
      <p:ext uri="{BB962C8B-B14F-4D97-AF65-F5344CB8AC3E}">
        <p14:creationId xmlns:p14="http://schemas.microsoft.com/office/powerpoint/2010/main" val="5739133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F94A711-D66F-4E86-8DB3-2002860E1783}" type="slidenum">
              <a:rPr lang="en-US" altLang="en-US"/>
              <a:pPr>
                <a:defRPr/>
              </a:pPr>
              <a:t>‹#›</a:t>
            </a:fld>
            <a:endParaRPr lang="en-US" altLang="en-US"/>
          </a:p>
        </p:txBody>
      </p:sp>
    </p:spTree>
    <p:extLst>
      <p:ext uri="{BB962C8B-B14F-4D97-AF65-F5344CB8AC3E}">
        <p14:creationId xmlns:p14="http://schemas.microsoft.com/office/powerpoint/2010/main" val="6058870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85800" y="609600"/>
            <a:ext cx="7772400" cy="5486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652D2A28-811D-4F2C-8057-329FF71FF0C0}" type="slidenum">
              <a:rPr lang="en-US" altLang="en-US"/>
              <a:pPr>
                <a:defRPr/>
              </a:pPr>
              <a:t>‹#›</a:t>
            </a:fld>
            <a:endParaRPr lang="en-US" altLang="en-US"/>
          </a:p>
        </p:txBody>
      </p:sp>
    </p:spTree>
    <p:extLst>
      <p:ext uri="{BB962C8B-B14F-4D97-AF65-F5344CB8AC3E}">
        <p14:creationId xmlns:p14="http://schemas.microsoft.com/office/powerpoint/2010/main" val="3295575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7945BD4-34A8-40CE-9915-C5874F328725}" type="slidenum">
              <a:rPr lang="en-US" altLang="en-US"/>
              <a:pPr>
                <a:defRPr/>
              </a:pPr>
              <a:t>‹#›</a:t>
            </a:fld>
            <a:endParaRPr lang="en-US" altLang="en-US"/>
          </a:p>
        </p:txBody>
      </p:sp>
    </p:spTree>
    <p:extLst>
      <p:ext uri="{BB962C8B-B14F-4D97-AF65-F5344CB8AC3E}">
        <p14:creationId xmlns:p14="http://schemas.microsoft.com/office/powerpoint/2010/main" val="42166641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32E411F-6DFA-4587-8F00-7BDB22EAC910}" type="slidenum">
              <a:rPr lang="en-US" altLang="en-US"/>
              <a:pPr>
                <a:defRPr/>
              </a:pPr>
              <a:t>‹#›</a:t>
            </a:fld>
            <a:endParaRPr lang="en-US" altLang="en-US"/>
          </a:p>
        </p:txBody>
      </p:sp>
    </p:spTree>
    <p:extLst>
      <p:ext uri="{BB962C8B-B14F-4D97-AF65-F5344CB8AC3E}">
        <p14:creationId xmlns:p14="http://schemas.microsoft.com/office/powerpoint/2010/main" val="11579574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FEE36B2-7185-4734-958D-47CE344C5215}" type="slidenum">
              <a:rPr lang="en-US" altLang="en-US"/>
              <a:pPr>
                <a:defRPr/>
              </a:pPr>
              <a:t>‹#›</a:t>
            </a:fld>
            <a:endParaRPr lang="en-US" altLang="en-US"/>
          </a:p>
        </p:txBody>
      </p:sp>
    </p:spTree>
    <p:extLst>
      <p:ext uri="{BB962C8B-B14F-4D97-AF65-F5344CB8AC3E}">
        <p14:creationId xmlns:p14="http://schemas.microsoft.com/office/powerpoint/2010/main" val="7817864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9BBDD955-5FC4-4B91-8A4F-CD1A70617781}" type="slidenum">
              <a:rPr lang="en-US" altLang="en-US"/>
              <a:pPr>
                <a:defRPr/>
              </a:pPr>
              <a:t>‹#›</a:t>
            </a:fld>
            <a:endParaRPr lang="en-US" altLang="en-US"/>
          </a:p>
        </p:txBody>
      </p:sp>
    </p:spTree>
    <p:extLst>
      <p:ext uri="{BB962C8B-B14F-4D97-AF65-F5344CB8AC3E}">
        <p14:creationId xmlns:p14="http://schemas.microsoft.com/office/powerpoint/2010/main" val="21169691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168864E0-CC6A-49B2-BEB4-27182E3932BC}" type="slidenum">
              <a:rPr lang="en-US" altLang="en-US"/>
              <a:pPr>
                <a:defRPr/>
              </a:pPr>
              <a:t>‹#›</a:t>
            </a:fld>
            <a:endParaRPr lang="en-US" altLang="en-US"/>
          </a:p>
        </p:txBody>
      </p:sp>
    </p:spTree>
    <p:extLst>
      <p:ext uri="{BB962C8B-B14F-4D97-AF65-F5344CB8AC3E}">
        <p14:creationId xmlns:p14="http://schemas.microsoft.com/office/powerpoint/2010/main" val="3492646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A3EDEE5F-7A59-4C93-8669-3E997372ED1E}" type="slidenum">
              <a:rPr lang="en-US" altLang="en-US"/>
              <a:pPr>
                <a:defRPr/>
              </a:pPr>
              <a:t>‹#›</a:t>
            </a:fld>
            <a:endParaRPr lang="en-US" altLang="en-US"/>
          </a:p>
        </p:txBody>
      </p:sp>
    </p:spTree>
    <p:extLst>
      <p:ext uri="{BB962C8B-B14F-4D97-AF65-F5344CB8AC3E}">
        <p14:creationId xmlns:p14="http://schemas.microsoft.com/office/powerpoint/2010/main" val="3573867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88E2211-3DD8-4075-9901-5FC4C42DE608}" type="slidenum">
              <a:rPr lang="en-US" altLang="en-US"/>
              <a:pPr>
                <a:defRPr/>
              </a:pPr>
              <a:t>‹#›</a:t>
            </a:fld>
            <a:endParaRPr lang="en-US" altLang="en-US"/>
          </a:p>
        </p:txBody>
      </p:sp>
    </p:spTree>
    <p:extLst>
      <p:ext uri="{BB962C8B-B14F-4D97-AF65-F5344CB8AC3E}">
        <p14:creationId xmlns:p14="http://schemas.microsoft.com/office/powerpoint/2010/main" val="15447000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8CADAA1-4E98-44E4-BA7F-275D783A25DB}" type="slidenum">
              <a:rPr lang="en-US" altLang="en-US"/>
              <a:pPr>
                <a:defRPr/>
              </a:pPr>
              <a:t>‹#›</a:t>
            </a:fld>
            <a:endParaRPr lang="en-US" altLang="en-US"/>
          </a:p>
        </p:txBody>
      </p:sp>
    </p:spTree>
    <p:extLst>
      <p:ext uri="{BB962C8B-B14F-4D97-AF65-F5344CB8AC3E}">
        <p14:creationId xmlns:p14="http://schemas.microsoft.com/office/powerpoint/2010/main" val="21175614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400" b="0">
                <a:latin typeface="Arial" charset="0"/>
                <a:ea typeface="ＭＳ Ｐゴシック" pitchFamily="96" charset="-128"/>
              </a:defRPr>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ctr">
              <a:defRPr sz="1400" b="0">
                <a:latin typeface="Arial" charset="0"/>
                <a:ea typeface="ＭＳ Ｐゴシック" pitchFamily="96" charset="-128"/>
              </a:defRPr>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a:defRPr sz="1400" b="0" smtClean="0"/>
            </a:lvl1pPr>
          </a:lstStyle>
          <a:p>
            <a:pPr>
              <a:defRPr/>
            </a:pPr>
            <a:fld id="{7F590F99-F79D-4ED0-98BE-052F6D0299C4}"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sz="4400">
          <a:solidFill>
            <a:schemeClr val="tx2"/>
          </a:solidFill>
          <a:latin typeface="+mj-lt"/>
          <a:ea typeface="MS PGothic" panose="020B0600070205080204" pitchFamily="34" charset="-128"/>
          <a:cs typeface="+mj-cs"/>
        </a:defRPr>
      </a:lvl1pPr>
      <a:lvl2pPr algn="ctr" rtl="0" eaLnBrk="0" fontAlgn="base" hangingPunct="0">
        <a:spcBef>
          <a:spcPct val="0"/>
        </a:spcBef>
        <a:spcAft>
          <a:spcPct val="0"/>
        </a:spcAft>
        <a:defRPr sz="4400">
          <a:solidFill>
            <a:schemeClr val="tx2"/>
          </a:solidFill>
          <a:latin typeface="Arial" charset="0"/>
          <a:ea typeface="MS PGothic" panose="020B0600070205080204" pitchFamily="34" charset="-128"/>
        </a:defRPr>
      </a:lvl2pPr>
      <a:lvl3pPr algn="ctr" rtl="0" eaLnBrk="0" fontAlgn="base" hangingPunct="0">
        <a:spcBef>
          <a:spcPct val="0"/>
        </a:spcBef>
        <a:spcAft>
          <a:spcPct val="0"/>
        </a:spcAft>
        <a:defRPr sz="4400">
          <a:solidFill>
            <a:schemeClr val="tx2"/>
          </a:solidFill>
          <a:latin typeface="Arial" charset="0"/>
          <a:ea typeface="MS PGothic" panose="020B0600070205080204" pitchFamily="34" charset="-128"/>
        </a:defRPr>
      </a:lvl3pPr>
      <a:lvl4pPr algn="ctr" rtl="0" eaLnBrk="0" fontAlgn="base" hangingPunct="0">
        <a:spcBef>
          <a:spcPct val="0"/>
        </a:spcBef>
        <a:spcAft>
          <a:spcPct val="0"/>
        </a:spcAft>
        <a:defRPr sz="4400">
          <a:solidFill>
            <a:schemeClr val="tx2"/>
          </a:solidFill>
          <a:latin typeface="Arial" charset="0"/>
          <a:ea typeface="MS PGothic" panose="020B0600070205080204" pitchFamily="34" charset="-128"/>
        </a:defRPr>
      </a:lvl4pPr>
      <a:lvl5pPr algn="ctr" rtl="0" eaLnBrk="0" fontAlgn="base" hangingPunct="0">
        <a:spcBef>
          <a:spcPct val="0"/>
        </a:spcBef>
        <a:spcAft>
          <a:spcPct val="0"/>
        </a:spcAft>
        <a:defRPr sz="4400">
          <a:solidFill>
            <a:schemeClr val="tx2"/>
          </a:solidFill>
          <a:latin typeface="Arial" charset="0"/>
          <a:ea typeface="MS PGothic" panose="020B0600070205080204" pitchFamily="34" charset="-128"/>
        </a:defRPr>
      </a:lvl5pPr>
      <a:lvl6pPr marL="457200" algn="ctr" rtl="0" fontAlgn="base">
        <a:spcBef>
          <a:spcPct val="0"/>
        </a:spcBef>
        <a:spcAft>
          <a:spcPct val="0"/>
        </a:spcAft>
        <a:defRPr sz="4400">
          <a:solidFill>
            <a:schemeClr val="tx2"/>
          </a:solidFill>
          <a:latin typeface="Arial" charset="0"/>
          <a:ea typeface="ＭＳ Ｐゴシック" pitchFamily="96" charset="-128"/>
        </a:defRPr>
      </a:lvl6pPr>
      <a:lvl7pPr marL="914400" algn="ctr" rtl="0" fontAlgn="base">
        <a:spcBef>
          <a:spcPct val="0"/>
        </a:spcBef>
        <a:spcAft>
          <a:spcPct val="0"/>
        </a:spcAft>
        <a:defRPr sz="4400">
          <a:solidFill>
            <a:schemeClr val="tx2"/>
          </a:solidFill>
          <a:latin typeface="Arial" charset="0"/>
          <a:ea typeface="ＭＳ Ｐゴシック" pitchFamily="96" charset="-128"/>
        </a:defRPr>
      </a:lvl7pPr>
      <a:lvl8pPr marL="1371600" algn="ctr" rtl="0" fontAlgn="base">
        <a:spcBef>
          <a:spcPct val="0"/>
        </a:spcBef>
        <a:spcAft>
          <a:spcPct val="0"/>
        </a:spcAft>
        <a:defRPr sz="4400">
          <a:solidFill>
            <a:schemeClr val="tx2"/>
          </a:solidFill>
          <a:latin typeface="Arial" charset="0"/>
          <a:ea typeface="ＭＳ Ｐゴシック" pitchFamily="96" charset="-128"/>
        </a:defRPr>
      </a:lvl8pPr>
      <a:lvl9pPr marL="1828800" algn="ctr" rtl="0" fontAlgn="base">
        <a:spcBef>
          <a:spcPct val="0"/>
        </a:spcBef>
        <a:spcAft>
          <a:spcPct val="0"/>
        </a:spcAft>
        <a:defRPr sz="4400">
          <a:solidFill>
            <a:schemeClr val="tx2"/>
          </a:solidFill>
          <a:latin typeface="Arial" charset="0"/>
          <a:ea typeface="ＭＳ Ｐゴシック" pitchFamily="96" charset="-128"/>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anose="020B0600070205080204" pitchFamily="34"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MS PGothic" panose="020B0600070205080204" pitchFamily="34" charset="-128"/>
        </a:defRPr>
      </a:lvl2pPr>
      <a:lvl3pPr marL="1143000" indent="-228600" algn="l" rtl="0" eaLnBrk="0" fontAlgn="base" hangingPunct="0">
        <a:spcBef>
          <a:spcPct val="20000"/>
        </a:spcBef>
        <a:spcAft>
          <a:spcPct val="0"/>
        </a:spcAft>
        <a:buChar char="•"/>
        <a:defRPr sz="2400">
          <a:solidFill>
            <a:schemeClr val="tx1"/>
          </a:solidFill>
          <a:latin typeface="+mn-lt"/>
          <a:ea typeface="MS PGothic" panose="020B0600070205080204" pitchFamily="34" charset="-128"/>
        </a:defRPr>
      </a:lvl3pPr>
      <a:lvl4pPr marL="1600200" indent="-228600" algn="l" rtl="0" eaLnBrk="0" fontAlgn="base" hangingPunct="0">
        <a:spcBef>
          <a:spcPct val="20000"/>
        </a:spcBef>
        <a:spcAft>
          <a:spcPct val="0"/>
        </a:spcAft>
        <a:buChar char="–"/>
        <a:defRPr sz="2000">
          <a:solidFill>
            <a:schemeClr val="tx1"/>
          </a:solidFill>
          <a:latin typeface="+mn-lt"/>
          <a:ea typeface="MS PGothic" panose="020B0600070205080204" pitchFamily="34" charset="-128"/>
        </a:defRPr>
      </a:lvl4pPr>
      <a:lvl5pPr marL="2057400" indent="-228600" algn="l" rtl="0" eaLnBrk="0" fontAlgn="base" hangingPunct="0">
        <a:spcBef>
          <a:spcPct val="20000"/>
        </a:spcBef>
        <a:spcAft>
          <a:spcPct val="0"/>
        </a:spcAft>
        <a:buChar char="»"/>
        <a:defRPr sz="2000">
          <a:solidFill>
            <a:schemeClr val="tx1"/>
          </a:solidFill>
          <a:latin typeface="+mn-lt"/>
          <a:ea typeface="MS PGothic" panose="020B0600070205080204" pitchFamily="34" charset="-128"/>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ChangeArrowheads="1"/>
          </p:cNvSpPr>
          <p:nvPr/>
        </p:nvSpPr>
        <p:spPr bwMode="auto">
          <a:xfrm>
            <a:off x="775017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3075" name="Rectangle 3"/>
          <p:cNvSpPr>
            <a:spLocks noChangeArrowheads="1"/>
          </p:cNvSpPr>
          <p:nvPr/>
        </p:nvSpPr>
        <p:spPr bwMode="auto">
          <a:xfrm>
            <a:off x="649128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3076" name="Rectangle 4"/>
          <p:cNvSpPr>
            <a:spLocks noChangeArrowheads="1"/>
          </p:cNvSpPr>
          <p:nvPr/>
        </p:nvSpPr>
        <p:spPr bwMode="auto">
          <a:xfrm>
            <a:off x="523240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3077" name="Rectangle 5"/>
          <p:cNvSpPr>
            <a:spLocks noChangeArrowheads="1"/>
          </p:cNvSpPr>
          <p:nvPr/>
        </p:nvSpPr>
        <p:spPr bwMode="auto">
          <a:xfrm>
            <a:off x="3973513"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3078" name="Rectangle 6"/>
          <p:cNvSpPr>
            <a:spLocks noChangeArrowheads="1"/>
          </p:cNvSpPr>
          <p:nvPr/>
        </p:nvSpPr>
        <p:spPr bwMode="auto">
          <a:xfrm>
            <a:off x="271462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3079" name="Rectangle 7"/>
          <p:cNvSpPr>
            <a:spLocks noChangeArrowheads="1"/>
          </p:cNvSpPr>
          <p:nvPr/>
        </p:nvSpPr>
        <p:spPr bwMode="auto">
          <a:xfrm>
            <a:off x="145573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3080" name="Rectangle 8"/>
          <p:cNvSpPr>
            <a:spLocks noChangeArrowheads="1"/>
          </p:cNvSpPr>
          <p:nvPr/>
        </p:nvSpPr>
        <p:spPr bwMode="auto">
          <a:xfrm>
            <a:off x="19685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3081" name="Rectangle 9"/>
          <p:cNvSpPr>
            <a:spLocks noChangeArrowheads="1"/>
          </p:cNvSpPr>
          <p:nvPr/>
        </p:nvSpPr>
        <p:spPr bwMode="auto">
          <a:xfrm>
            <a:off x="196850"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a:t>January 2013</a:t>
            </a:r>
          </a:p>
        </p:txBody>
      </p:sp>
      <p:sp>
        <p:nvSpPr>
          <p:cNvPr id="3082" name="Rectangle 13"/>
          <p:cNvSpPr>
            <a:spLocks noChangeArrowheads="1"/>
          </p:cNvSpPr>
          <p:nvPr/>
        </p:nvSpPr>
        <p:spPr bwMode="auto">
          <a:xfrm>
            <a:off x="775017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3</a:t>
            </a:r>
            <a:endParaRPr lang="en-US" altLang="en-US" sz="1600" b="0"/>
          </a:p>
        </p:txBody>
      </p:sp>
      <p:sp>
        <p:nvSpPr>
          <p:cNvPr id="3083" name="Rectangle 14"/>
          <p:cNvSpPr>
            <a:spLocks noChangeArrowheads="1"/>
          </p:cNvSpPr>
          <p:nvPr/>
        </p:nvSpPr>
        <p:spPr bwMode="auto">
          <a:xfrm>
            <a:off x="649128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a:t>
            </a:r>
            <a:endParaRPr lang="en-US" altLang="en-US" sz="1600" b="0"/>
          </a:p>
        </p:txBody>
      </p:sp>
      <p:sp>
        <p:nvSpPr>
          <p:cNvPr id="3084" name="Rectangle 15"/>
          <p:cNvSpPr>
            <a:spLocks noChangeArrowheads="1"/>
          </p:cNvSpPr>
          <p:nvPr/>
        </p:nvSpPr>
        <p:spPr bwMode="auto">
          <a:xfrm>
            <a:off x="523240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1</a:t>
            </a:r>
            <a:endParaRPr lang="en-US" altLang="en-US" sz="1600" b="0"/>
          </a:p>
        </p:txBody>
      </p:sp>
      <p:sp>
        <p:nvSpPr>
          <p:cNvPr id="3085" name="Rectangle 16"/>
          <p:cNvSpPr>
            <a:spLocks noChangeArrowheads="1"/>
          </p:cNvSpPr>
          <p:nvPr/>
        </p:nvSpPr>
        <p:spPr bwMode="auto">
          <a:xfrm>
            <a:off x="3973513"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31</a:t>
            </a:r>
            <a:endParaRPr lang="en-US" altLang="en-US" sz="1600" b="0"/>
          </a:p>
        </p:txBody>
      </p:sp>
      <p:sp>
        <p:nvSpPr>
          <p:cNvPr id="3086" name="Rectangle 18"/>
          <p:cNvSpPr>
            <a:spLocks noChangeArrowheads="1"/>
          </p:cNvSpPr>
          <p:nvPr/>
        </p:nvSpPr>
        <p:spPr bwMode="auto">
          <a:xfrm>
            <a:off x="145573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29</a:t>
            </a:r>
            <a:endParaRPr lang="en-US" altLang="en-US" sz="1600" b="0"/>
          </a:p>
        </p:txBody>
      </p:sp>
      <p:sp>
        <p:nvSpPr>
          <p:cNvPr id="3087" name="Rectangle 19"/>
          <p:cNvSpPr>
            <a:spLocks noChangeArrowheads="1"/>
          </p:cNvSpPr>
          <p:nvPr/>
        </p:nvSpPr>
        <p:spPr bwMode="auto">
          <a:xfrm>
            <a:off x="19685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28</a:t>
            </a:r>
            <a:endParaRPr lang="en-US" altLang="en-US" sz="1600" b="0"/>
          </a:p>
        </p:txBody>
      </p:sp>
      <p:sp>
        <p:nvSpPr>
          <p:cNvPr id="3088" name="Rectangle 20"/>
          <p:cNvSpPr>
            <a:spLocks noChangeArrowheads="1"/>
          </p:cNvSpPr>
          <p:nvPr/>
        </p:nvSpPr>
        <p:spPr bwMode="auto">
          <a:xfrm>
            <a:off x="775017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27</a:t>
            </a:r>
            <a:endParaRPr lang="en-US" altLang="en-US" sz="1600" b="0"/>
          </a:p>
        </p:txBody>
      </p:sp>
      <p:sp>
        <p:nvSpPr>
          <p:cNvPr id="3089" name="Rectangle 21"/>
          <p:cNvSpPr>
            <a:spLocks noChangeArrowheads="1"/>
          </p:cNvSpPr>
          <p:nvPr/>
        </p:nvSpPr>
        <p:spPr bwMode="auto">
          <a:xfrm>
            <a:off x="649128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26</a:t>
            </a:r>
            <a:endParaRPr lang="en-US" altLang="en-US" sz="1600" b="0"/>
          </a:p>
        </p:txBody>
      </p:sp>
      <p:sp>
        <p:nvSpPr>
          <p:cNvPr id="3090" name="Rectangle 22"/>
          <p:cNvSpPr>
            <a:spLocks noChangeArrowheads="1"/>
          </p:cNvSpPr>
          <p:nvPr/>
        </p:nvSpPr>
        <p:spPr bwMode="auto">
          <a:xfrm>
            <a:off x="523240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25</a:t>
            </a:r>
            <a:endParaRPr lang="en-US" altLang="en-US" sz="1600" b="0"/>
          </a:p>
        </p:txBody>
      </p:sp>
      <p:sp>
        <p:nvSpPr>
          <p:cNvPr id="3091" name="Rectangle 23"/>
          <p:cNvSpPr>
            <a:spLocks noChangeArrowheads="1"/>
          </p:cNvSpPr>
          <p:nvPr/>
        </p:nvSpPr>
        <p:spPr bwMode="auto">
          <a:xfrm>
            <a:off x="3973513"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24</a:t>
            </a:r>
            <a:endParaRPr lang="en-US" altLang="en-US" sz="1600" b="0"/>
          </a:p>
        </p:txBody>
      </p:sp>
      <p:sp>
        <p:nvSpPr>
          <p:cNvPr id="3092" name="Rectangle 25"/>
          <p:cNvSpPr>
            <a:spLocks noChangeArrowheads="1"/>
          </p:cNvSpPr>
          <p:nvPr/>
        </p:nvSpPr>
        <p:spPr bwMode="auto">
          <a:xfrm>
            <a:off x="145573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22</a:t>
            </a:r>
            <a:endParaRPr lang="en-US" altLang="en-US" sz="1600" b="0"/>
          </a:p>
        </p:txBody>
      </p:sp>
      <p:sp>
        <p:nvSpPr>
          <p:cNvPr id="3093" name="Rectangle 26"/>
          <p:cNvSpPr>
            <a:spLocks noChangeArrowheads="1"/>
          </p:cNvSpPr>
          <p:nvPr/>
        </p:nvSpPr>
        <p:spPr bwMode="auto">
          <a:xfrm>
            <a:off x="19685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21</a:t>
            </a:r>
            <a:endParaRPr lang="en-US" altLang="en-US" sz="1600" b="0"/>
          </a:p>
        </p:txBody>
      </p:sp>
      <p:sp>
        <p:nvSpPr>
          <p:cNvPr id="3094" name="Rectangle 27"/>
          <p:cNvSpPr>
            <a:spLocks noChangeArrowheads="1"/>
          </p:cNvSpPr>
          <p:nvPr/>
        </p:nvSpPr>
        <p:spPr bwMode="auto">
          <a:xfrm>
            <a:off x="775017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20</a:t>
            </a:r>
            <a:endParaRPr lang="en-US" altLang="en-US" sz="1600" b="0"/>
          </a:p>
        </p:txBody>
      </p:sp>
      <p:sp>
        <p:nvSpPr>
          <p:cNvPr id="3095" name="Rectangle 28"/>
          <p:cNvSpPr>
            <a:spLocks noChangeArrowheads="1"/>
          </p:cNvSpPr>
          <p:nvPr/>
        </p:nvSpPr>
        <p:spPr bwMode="auto">
          <a:xfrm>
            <a:off x="649128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19</a:t>
            </a:r>
            <a:endParaRPr lang="en-US" altLang="en-US" sz="1600" b="0"/>
          </a:p>
        </p:txBody>
      </p:sp>
      <p:sp>
        <p:nvSpPr>
          <p:cNvPr id="3096" name="Rectangle 29"/>
          <p:cNvSpPr>
            <a:spLocks noChangeArrowheads="1"/>
          </p:cNvSpPr>
          <p:nvPr/>
        </p:nvSpPr>
        <p:spPr bwMode="auto">
          <a:xfrm>
            <a:off x="523240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18</a:t>
            </a:r>
            <a:endParaRPr lang="en-US" altLang="en-US" sz="1600" b="0"/>
          </a:p>
        </p:txBody>
      </p:sp>
      <p:sp>
        <p:nvSpPr>
          <p:cNvPr id="3097" name="Rectangle 30"/>
          <p:cNvSpPr>
            <a:spLocks noChangeArrowheads="1"/>
          </p:cNvSpPr>
          <p:nvPr/>
        </p:nvSpPr>
        <p:spPr bwMode="auto">
          <a:xfrm>
            <a:off x="3973513"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17</a:t>
            </a:r>
            <a:endParaRPr lang="en-US" altLang="en-US" sz="1600" b="0"/>
          </a:p>
        </p:txBody>
      </p:sp>
      <p:sp>
        <p:nvSpPr>
          <p:cNvPr id="3098" name="Rectangle 32"/>
          <p:cNvSpPr>
            <a:spLocks noChangeArrowheads="1"/>
          </p:cNvSpPr>
          <p:nvPr/>
        </p:nvSpPr>
        <p:spPr bwMode="auto">
          <a:xfrm>
            <a:off x="145573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15</a:t>
            </a:r>
            <a:endParaRPr lang="en-US" altLang="en-US" sz="1600" b="0"/>
          </a:p>
        </p:txBody>
      </p:sp>
      <p:sp>
        <p:nvSpPr>
          <p:cNvPr id="3099" name="Rectangle 33"/>
          <p:cNvSpPr>
            <a:spLocks noChangeArrowheads="1"/>
          </p:cNvSpPr>
          <p:nvPr/>
        </p:nvSpPr>
        <p:spPr bwMode="auto">
          <a:xfrm>
            <a:off x="19685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14</a:t>
            </a:r>
            <a:endParaRPr lang="en-US" altLang="en-US" sz="1600" b="0"/>
          </a:p>
        </p:txBody>
      </p:sp>
      <p:sp>
        <p:nvSpPr>
          <p:cNvPr id="3100" name="Rectangle 34"/>
          <p:cNvSpPr>
            <a:spLocks noChangeArrowheads="1"/>
          </p:cNvSpPr>
          <p:nvPr/>
        </p:nvSpPr>
        <p:spPr bwMode="auto">
          <a:xfrm>
            <a:off x="775017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13</a:t>
            </a:r>
            <a:endParaRPr lang="en-US" altLang="en-US" sz="1600" b="0"/>
          </a:p>
        </p:txBody>
      </p:sp>
      <p:sp>
        <p:nvSpPr>
          <p:cNvPr id="3101" name="Rectangle 35"/>
          <p:cNvSpPr>
            <a:spLocks noChangeArrowheads="1"/>
          </p:cNvSpPr>
          <p:nvPr/>
        </p:nvSpPr>
        <p:spPr bwMode="auto">
          <a:xfrm>
            <a:off x="649128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12</a:t>
            </a:r>
            <a:endParaRPr lang="en-US" altLang="en-US" sz="1600" b="0"/>
          </a:p>
        </p:txBody>
      </p:sp>
      <p:sp>
        <p:nvSpPr>
          <p:cNvPr id="3102" name="Rectangle 36"/>
          <p:cNvSpPr>
            <a:spLocks noChangeArrowheads="1"/>
          </p:cNvSpPr>
          <p:nvPr/>
        </p:nvSpPr>
        <p:spPr bwMode="auto">
          <a:xfrm>
            <a:off x="523240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11</a:t>
            </a:r>
            <a:endParaRPr lang="en-US" altLang="en-US" sz="1600" b="0"/>
          </a:p>
        </p:txBody>
      </p:sp>
      <p:sp>
        <p:nvSpPr>
          <p:cNvPr id="3103" name="Rectangle 37"/>
          <p:cNvSpPr>
            <a:spLocks noChangeArrowheads="1"/>
          </p:cNvSpPr>
          <p:nvPr/>
        </p:nvSpPr>
        <p:spPr bwMode="auto">
          <a:xfrm>
            <a:off x="3973513"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10</a:t>
            </a:r>
            <a:endParaRPr lang="en-US" altLang="en-US" sz="1600" b="0"/>
          </a:p>
        </p:txBody>
      </p:sp>
      <p:sp>
        <p:nvSpPr>
          <p:cNvPr id="3104" name="Rectangle 39"/>
          <p:cNvSpPr>
            <a:spLocks noChangeArrowheads="1"/>
          </p:cNvSpPr>
          <p:nvPr/>
        </p:nvSpPr>
        <p:spPr bwMode="auto">
          <a:xfrm>
            <a:off x="145573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8</a:t>
            </a:r>
            <a:endParaRPr lang="en-US" altLang="en-US" sz="1600" b="0"/>
          </a:p>
        </p:txBody>
      </p:sp>
      <p:sp>
        <p:nvSpPr>
          <p:cNvPr id="3105" name="Rectangle 40"/>
          <p:cNvSpPr>
            <a:spLocks noChangeArrowheads="1"/>
          </p:cNvSpPr>
          <p:nvPr/>
        </p:nvSpPr>
        <p:spPr bwMode="auto">
          <a:xfrm>
            <a:off x="19685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7</a:t>
            </a:r>
            <a:endParaRPr lang="en-US" altLang="en-US" sz="1600" b="0"/>
          </a:p>
        </p:txBody>
      </p:sp>
      <p:sp>
        <p:nvSpPr>
          <p:cNvPr id="3106" name="Rectangle 41"/>
          <p:cNvSpPr>
            <a:spLocks noChangeArrowheads="1"/>
          </p:cNvSpPr>
          <p:nvPr/>
        </p:nvSpPr>
        <p:spPr bwMode="auto">
          <a:xfrm>
            <a:off x="775017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6</a:t>
            </a:r>
            <a:endParaRPr lang="en-US" altLang="en-US" sz="1600" b="0"/>
          </a:p>
        </p:txBody>
      </p:sp>
      <p:sp>
        <p:nvSpPr>
          <p:cNvPr id="3107" name="Rectangle 42"/>
          <p:cNvSpPr>
            <a:spLocks noChangeArrowheads="1"/>
          </p:cNvSpPr>
          <p:nvPr/>
        </p:nvSpPr>
        <p:spPr bwMode="auto">
          <a:xfrm>
            <a:off x="649128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5</a:t>
            </a:r>
            <a:endParaRPr lang="en-US" altLang="en-US" sz="1600" b="0"/>
          </a:p>
        </p:txBody>
      </p:sp>
      <p:sp>
        <p:nvSpPr>
          <p:cNvPr id="3108" name="Rectangle 43"/>
          <p:cNvSpPr>
            <a:spLocks noChangeArrowheads="1"/>
          </p:cNvSpPr>
          <p:nvPr/>
        </p:nvSpPr>
        <p:spPr bwMode="auto">
          <a:xfrm>
            <a:off x="523240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4</a:t>
            </a:r>
            <a:endParaRPr lang="en-US" altLang="en-US" sz="1600" b="0"/>
          </a:p>
        </p:txBody>
      </p:sp>
      <p:sp>
        <p:nvSpPr>
          <p:cNvPr id="3109" name="Rectangle 44"/>
          <p:cNvSpPr>
            <a:spLocks noChangeArrowheads="1"/>
          </p:cNvSpPr>
          <p:nvPr/>
        </p:nvSpPr>
        <p:spPr bwMode="auto">
          <a:xfrm>
            <a:off x="3973513"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3</a:t>
            </a:r>
            <a:endParaRPr lang="en-US" altLang="en-US" sz="1600" b="0"/>
          </a:p>
        </p:txBody>
      </p:sp>
      <p:sp>
        <p:nvSpPr>
          <p:cNvPr id="3110" name="Rectangle 46"/>
          <p:cNvSpPr>
            <a:spLocks noChangeArrowheads="1"/>
          </p:cNvSpPr>
          <p:nvPr/>
        </p:nvSpPr>
        <p:spPr bwMode="auto">
          <a:xfrm>
            <a:off x="145573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a:t>
            </a:r>
            <a:endParaRPr lang="en-US" altLang="en-US" sz="1600" b="0"/>
          </a:p>
        </p:txBody>
      </p:sp>
      <p:sp>
        <p:nvSpPr>
          <p:cNvPr id="3111" name="Rectangle 47"/>
          <p:cNvSpPr>
            <a:spLocks noChangeArrowheads="1"/>
          </p:cNvSpPr>
          <p:nvPr/>
        </p:nvSpPr>
        <p:spPr bwMode="auto">
          <a:xfrm>
            <a:off x="19685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31</a:t>
            </a:r>
            <a:endParaRPr lang="en-US" altLang="en-US" sz="1600" b="0"/>
          </a:p>
        </p:txBody>
      </p:sp>
      <p:sp>
        <p:nvSpPr>
          <p:cNvPr id="3112" name="Rectangle 17"/>
          <p:cNvSpPr>
            <a:spLocks noChangeArrowheads="1"/>
          </p:cNvSpPr>
          <p:nvPr/>
        </p:nvSpPr>
        <p:spPr bwMode="auto">
          <a:xfrm>
            <a:off x="271462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30</a:t>
            </a:r>
            <a:endParaRPr lang="en-US" altLang="en-US" sz="1600" b="0"/>
          </a:p>
        </p:txBody>
      </p:sp>
      <p:sp>
        <p:nvSpPr>
          <p:cNvPr id="3113" name="Rectangle 24"/>
          <p:cNvSpPr>
            <a:spLocks noChangeArrowheads="1"/>
          </p:cNvSpPr>
          <p:nvPr/>
        </p:nvSpPr>
        <p:spPr bwMode="auto">
          <a:xfrm>
            <a:off x="271462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23</a:t>
            </a:r>
            <a:endParaRPr lang="en-US" altLang="en-US" sz="1600" b="0"/>
          </a:p>
        </p:txBody>
      </p:sp>
      <p:sp>
        <p:nvSpPr>
          <p:cNvPr id="3114" name="Rectangle 31"/>
          <p:cNvSpPr>
            <a:spLocks noChangeArrowheads="1"/>
          </p:cNvSpPr>
          <p:nvPr/>
        </p:nvSpPr>
        <p:spPr bwMode="auto">
          <a:xfrm>
            <a:off x="271462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16</a:t>
            </a:r>
            <a:endParaRPr lang="en-US" altLang="en-US" sz="1600" b="0"/>
          </a:p>
        </p:txBody>
      </p:sp>
      <p:sp>
        <p:nvSpPr>
          <p:cNvPr id="3115" name="Rectangle 38"/>
          <p:cNvSpPr>
            <a:spLocks noChangeArrowheads="1"/>
          </p:cNvSpPr>
          <p:nvPr/>
        </p:nvSpPr>
        <p:spPr bwMode="auto">
          <a:xfrm>
            <a:off x="271462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9</a:t>
            </a:r>
            <a:endParaRPr lang="en-US" altLang="en-US" sz="1600" b="0"/>
          </a:p>
        </p:txBody>
      </p:sp>
      <p:sp>
        <p:nvSpPr>
          <p:cNvPr id="3116" name="Rectangle 45"/>
          <p:cNvSpPr>
            <a:spLocks noChangeArrowheads="1"/>
          </p:cNvSpPr>
          <p:nvPr/>
        </p:nvSpPr>
        <p:spPr bwMode="auto">
          <a:xfrm>
            <a:off x="271462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a:t>
            </a:r>
            <a:endParaRPr lang="en-US" altLang="en-US" sz="1600" b="0"/>
          </a:p>
        </p:txBody>
      </p:sp>
      <p:sp>
        <p:nvSpPr>
          <p:cNvPr id="3117" name="Text Box 136"/>
          <p:cNvSpPr txBox="1">
            <a:spLocks noChangeArrowheads="1"/>
          </p:cNvSpPr>
          <p:nvPr/>
        </p:nvSpPr>
        <p:spPr bwMode="auto">
          <a:xfrm>
            <a:off x="1946275" y="5376863"/>
            <a:ext cx="5470525" cy="1074737"/>
          </a:xfrm>
          <a:prstGeom prst="rect">
            <a:avLst/>
          </a:prstGeom>
          <a:solidFill>
            <a:schemeClr val="bg1"/>
          </a:solidFill>
          <a:ln w="9525">
            <a:solidFill>
              <a:schemeClr val="tx1"/>
            </a:solidFill>
            <a:miter lim="800000"/>
            <a:headEnd/>
            <a:tailEnd/>
          </a:ln>
          <a:effectLst>
            <a:outerShdw dist="107763" dir="2700000" algn="ctr" rotWithShape="0">
              <a:schemeClr val="bg2">
                <a:alpha val="50000"/>
              </a:schemeClr>
            </a:outerShdw>
          </a:effectLst>
        </p:spPr>
        <p:txBody>
          <a:bodyPr anchor="ctr" anchorCtr="1"/>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spcBef>
                <a:spcPct val="0"/>
              </a:spcBef>
              <a:buFontTx/>
              <a:buNone/>
            </a:pPr>
            <a:r>
              <a:rPr lang="en-GB" altLang="en-US" sz="2400"/>
              <a:t>One month per page </a:t>
            </a:r>
          </a:p>
          <a:p>
            <a:pPr>
              <a:spcBef>
                <a:spcPct val="0"/>
              </a:spcBef>
              <a:buFontTx/>
              <a:buNone/>
            </a:pPr>
            <a:r>
              <a:rPr lang="en-GB" altLang="en-US" sz="2400"/>
              <a:t>Space to write on your own events</a:t>
            </a:r>
          </a:p>
        </p:txBody>
      </p:sp>
      <p:sp>
        <p:nvSpPr>
          <p:cNvPr id="3118" name="Rectangle 137"/>
          <p:cNvSpPr>
            <a:spLocks noChangeArrowheads="1"/>
          </p:cNvSpPr>
          <p:nvPr/>
        </p:nvSpPr>
        <p:spPr bwMode="auto">
          <a:xfrm>
            <a:off x="704850" y="2130425"/>
            <a:ext cx="7772400" cy="1470025"/>
          </a:xfrm>
          <a:prstGeom prst="rect">
            <a:avLst/>
          </a:prstGeom>
          <a:solidFill>
            <a:schemeClr val="bg1"/>
          </a:solidFill>
          <a:ln w="9525">
            <a:solidFill>
              <a:schemeClr val="tx1"/>
            </a:solidFill>
            <a:miter lim="800000"/>
            <a:headEnd/>
            <a:tailEnd/>
          </a:ln>
          <a:effectLst>
            <a:outerShdw dist="107763" dir="2700000" algn="ctr" rotWithShape="0">
              <a:srgbClr val="808080">
                <a:alpha val="50000"/>
              </a:srgbClr>
            </a:outerShdw>
          </a:effectLst>
        </p:spPr>
        <p:txBody>
          <a:bodyPr anchor="ct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0"/>
              </a:spcBef>
              <a:buFontTx/>
              <a:buNone/>
            </a:pPr>
            <a:r>
              <a:rPr lang="en-GB" altLang="en-US" sz="4000" b="0">
                <a:solidFill>
                  <a:schemeClr val="tx2"/>
                </a:solidFill>
              </a:rPr>
              <a:t>2013 monthly calendar template</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775017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21507" name="Rectangle 3"/>
          <p:cNvSpPr>
            <a:spLocks noChangeArrowheads="1"/>
          </p:cNvSpPr>
          <p:nvPr/>
        </p:nvSpPr>
        <p:spPr bwMode="auto">
          <a:xfrm>
            <a:off x="649128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21508" name="Rectangle 4"/>
          <p:cNvSpPr>
            <a:spLocks noChangeArrowheads="1"/>
          </p:cNvSpPr>
          <p:nvPr/>
        </p:nvSpPr>
        <p:spPr bwMode="auto">
          <a:xfrm>
            <a:off x="523240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21509" name="Rectangle 5"/>
          <p:cNvSpPr>
            <a:spLocks noChangeArrowheads="1"/>
          </p:cNvSpPr>
          <p:nvPr/>
        </p:nvSpPr>
        <p:spPr bwMode="auto">
          <a:xfrm>
            <a:off x="3973513"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21510" name="Rectangle 6"/>
          <p:cNvSpPr>
            <a:spLocks noChangeArrowheads="1"/>
          </p:cNvSpPr>
          <p:nvPr/>
        </p:nvSpPr>
        <p:spPr bwMode="auto">
          <a:xfrm>
            <a:off x="271462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21511" name="Rectangle 7"/>
          <p:cNvSpPr>
            <a:spLocks noChangeArrowheads="1"/>
          </p:cNvSpPr>
          <p:nvPr/>
        </p:nvSpPr>
        <p:spPr bwMode="auto">
          <a:xfrm>
            <a:off x="145573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21512" name="Rectangle 8"/>
          <p:cNvSpPr>
            <a:spLocks noChangeArrowheads="1"/>
          </p:cNvSpPr>
          <p:nvPr/>
        </p:nvSpPr>
        <p:spPr bwMode="auto">
          <a:xfrm>
            <a:off x="19685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21513" name="Rectangle 9"/>
          <p:cNvSpPr>
            <a:spLocks noChangeArrowheads="1"/>
          </p:cNvSpPr>
          <p:nvPr/>
        </p:nvSpPr>
        <p:spPr bwMode="auto">
          <a:xfrm>
            <a:off x="196850"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a:t>September 2013</a:t>
            </a:r>
          </a:p>
        </p:txBody>
      </p:sp>
      <p:sp>
        <p:nvSpPr>
          <p:cNvPr id="21514" name="Rectangle 115"/>
          <p:cNvSpPr>
            <a:spLocks noChangeArrowheads="1"/>
          </p:cNvSpPr>
          <p:nvPr/>
        </p:nvSpPr>
        <p:spPr bwMode="auto">
          <a:xfrm>
            <a:off x="271462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28</a:t>
            </a:r>
            <a:endParaRPr lang="en-US" altLang="en-US" sz="1600" b="0"/>
          </a:p>
        </p:txBody>
      </p:sp>
      <p:sp>
        <p:nvSpPr>
          <p:cNvPr id="21515" name="Rectangle 114"/>
          <p:cNvSpPr>
            <a:spLocks noChangeArrowheads="1"/>
          </p:cNvSpPr>
          <p:nvPr/>
        </p:nvSpPr>
        <p:spPr bwMode="auto">
          <a:xfrm>
            <a:off x="145573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27</a:t>
            </a:r>
            <a:endParaRPr lang="en-US" altLang="en-US" sz="1600" b="0"/>
          </a:p>
        </p:txBody>
      </p:sp>
      <p:sp>
        <p:nvSpPr>
          <p:cNvPr id="21516" name="Rectangle 113"/>
          <p:cNvSpPr>
            <a:spLocks noChangeArrowheads="1"/>
          </p:cNvSpPr>
          <p:nvPr/>
        </p:nvSpPr>
        <p:spPr bwMode="auto">
          <a:xfrm>
            <a:off x="196850" y="554513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30</a:t>
            </a:r>
            <a:endParaRPr lang="en-US" altLang="en-US" sz="1600" b="0"/>
          </a:p>
        </p:txBody>
      </p:sp>
      <p:sp>
        <p:nvSpPr>
          <p:cNvPr id="21517" name="Rectangle 112"/>
          <p:cNvSpPr>
            <a:spLocks noChangeArrowheads="1"/>
          </p:cNvSpPr>
          <p:nvPr/>
        </p:nvSpPr>
        <p:spPr bwMode="auto">
          <a:xfrm>
            <a:off x="775017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29</a:t>
            </a:r>
            <a:endParaRPr lang="en-US" altLang="en-US" sz="1600" b="0"/>
          </a:p>
        </p:txBody>
      </p:sp>
      <p:sp>
        <p:nvSpPr>
          <p:cNvPr id="21518" name="Rectangle 111"/>
          <p:cNvSpPr>
            <a:spLocks noChangeArrowheads="1"/>
          </p:cNvSpPr>
          <p:nvPr/>
        </p:nvSpPr>
        <p:spPr bwMode="auto">
          <a:xfrm>
            <a:off x="649128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28</a:t>
            </a:r>
            <a:endParaRPr lang="en-US" altLang="en-US" sz="1600" b="0"/>
          </a:p>
        </p:txBody>
      </p:sp>
      <p:sp>
        <p:nvSpPr>
          <p:cNvPr id="21519" name="Rectangle 110"/>
          <p:cNvSpPr>
            <a:spLocks noChangeArrowheads="1"/>
          </p:cNvSpPr>
          <p:nvPr/>
        </p:nvSpPr>
        <p:spPr bwMode="auto">
          <a:xfrm>
            <a:off x="523240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27</a:t>
            </a:r>
            <a:endParaRPr lang="en-US" altLang="en-US" sz="1600" b="0"/>
          </a:p>
        </p:txBody>
      </p:sp>
      <p:sp>
        <p:nvSpPr>
          <p:cNvPr id="21520" name="Rectangle 109"/>
          <p:cNvSpPr>
            <a:spLocks noChangeArrowheads="1"/>
          </p:cNvSpPr>
          <p:nvPr/>
        </p:nvSpPr>
        <p:spPr bwMode="auto">
          <a:xfrm>
            <a:off x="3973513"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26</a:t>
            </a:r>
            <a:endParaRPr lang="en-US" altLang="en-US" sz="1600" b="0"/>
          </a:p>
        </p:txBody>
      </p:sp>
      <p:sp>
        <p:nvSpPr>
          <p:cNvPr id="21521" name="Rectangle 108"/>
          <p:cNvSpPr>
            <a:spLocks noChangeArrowheads="1"/>
          </p:cNvSpPr>
          <p:nvPr/>
        </p:nvSpPr>
        <p:spPr bwMode="auto">
          <a:xfrm>
            <a:off x="271462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25</a:t>
            </a:r>
            <a:endParaRPr lang="en-US" altLang="en-US" sz="1600" b="0"/>
          </a:p>
        </p:txBody>
      </p:sp>
      <p:sp>
        <p:nvSpPr>
          <p:cNvPr id="21522" name="Rectangle 107"/>
          <p:cNvSpPr>
            <a:spLocks noChangeArrowheads="1"/>
          </p:cNvSpPr>
          <p:nvPr/>
        </p:nvSpPr>
        <p:spPr bwMode="auto">
          <a:xfrm>
            <a:off x="145573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24</a:t>
            </a:r>
            <a:endParaRPr lang="en-US" altLang="en-US" sz="1600" b="0"/>
          </a:p>
        </p:txBody>
      </p:sp>
      <p:sp>
        <p:nvSpPr>
          <p:cNvPr id="21523" name="Rectangle 106"/>
          <p:cNvSpPr>
            <a:spLocks noChangeArrowheads="1"/>
          </p:cNvSpPr>
          <p:nvPr/>
        </p:nvSpPr>
        <p:spPr bwMode="auto">
          <a:xfrm>
            <a:off x="19685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23</a:t>
            </a:r>
            <a:endParaRPr lang="en-US" altLang="en-US" sz="1600" b="0"/>
          </a:p>
        </p:txBody>
      </p:sp>
      <p:sp>
        <p:nvSpPr>
          <p:cNvPr id="21524" name="Rectangle 105"/>
          <p:cNvSpPr>
            <a:spLocks noChangeArrowheads="1"/>
          </p:cNvSpPr>
          <p:nvPr/>
        </p:nvSpPr>
        <p:spPr bwMode="auto">
          <a:xfrm>
            <a:off x="775017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22</a:t>
            </a:r>
            <a:endParaRPr lang="en-US" altLang="en-US" sz="1600" b="0"/>
          </a:p>
        </p:txBody>
      </p:sp>
      <p:sp>
        <p:nvSpPr>
          <p:cNvPr id="21525" name="Rectangle 104"/>
          <p:cNvSpPr>
            <a:spLocks noChangeArrowheads="1"/>
          </p:cNvSpPr>
          <p:nvPr/>
        </p:nvSpPr>
        <p:spPr bwMode="auto">
          <a:xfrm>
            <a:off x="649128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21</a:t>
            </a:r>
            <a:endParaRPr lang="en-US" altLang="en-US" sz="1600" b="0"/>
          </a:p>
        </p:txBody>
      </p:sp>
      <p:sp>
        <p:nvSpPr>
          <p:cNvPr id="21526" name="Rectangle 103"/>
          <p:cNvSpPr>
            <a:spLocks noChangeArrowheads="1"/>
          </p:cNvSpPr>
          <p:nvPr/>
        </p:nvSpPr>
        <p:spPr bwMode="auto">
          <a:xfrm>
            <a:off x="523240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20</a:t>
            </a:r>
            <a:endParaRPr lang="en-US" altLang="en-US" sz="1600" b="0"/>
          </a:p>
        </p:txBody>
      </p:sp>
      <p:sp>
        <p:nvSpPr>
          <p:cNvPr id="21527" name="Rectangle 102"/>
          <p:cNvSpPr>
            <a:spLocks noChangeArrowheads="1"/>
          </p:cNvSpPr>
          <p:nvPr/>
        </p:nvSpPr>
        <p:spPr bwMode="auto">
          <a:xfrm>
            <a:off x="3973513"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19</a:t>
            </a:r>
            <a:endParaRPr lang="en-US" altLang="en-US" sz="1600" b="0"/>
          </a:p>
        </p:txBody>
      </p:sp>
      <p:sp>
        <p:nvSpPr>
          <p:cNvPr id="21528" name="Rectangle 101"/>
          <p:cNvSpPr>
            <a:spLocks noChangeArrowheads="1"/>
          </p:cNvSpPr>
          <p:nvPr/>
        </p:nvSpPr>
        <p:spPr bwMode="auto">
          <a:xfrm>
            <a:off x="271462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18</a:t>
            </a:r>
            <a:endParaRPr lang="en-US" altLang="en-US" sz="1600" b="0"/>
          </a:p>
        </p:txBody>
      </p:sp>
      <p:sp>
        <p:nvSpPr>
          <p:cNvPr id="21529" name="Rectangle 100"/>
          <p:cNvSpPr>
            <a:spLocks noChangeArrowheads="1"/>
          </p:cNvSpPr>
          <p:nvPr/>
        </p:nvSpPr>
        <p:spPr bwMode="auto">
          <a:xfrm>
            <a:off x="145573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17</a:t>
            </a:r>
            <a:endParaRPr lang="en-US" altLang="en-US" sz="1600" b="0"/>
          </a:p>
        </p:txBody>
      </p:sp>
      <p:sp>
        <p:nvSpPr>
          <p:cNvPr id="21530" name="Rectangle 99"/>
          <p:cNvSpPr>
            <a:spLocks noChangeArrowheads="1"/>
          </p:cNvSpPr>
          <p:nvPr/>
        </p:nvSpPr>
        <p:spPr bwMode="auto">
          <a:xfrm>
            <a:off x="19685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16</a:t>
            </a:r>
            <a:endParaRPr lang="en-US" altLang="en-US" sz="1600" b="0"/>
          </a:p>
        </p:txBody>
      </p:sp>
      <p:sp>
        <p:nvSpPr>
          <p:cNvPr id="21531" name="Rectangle 98"/>
          <p:cNvSpPr>
            <a:spLocks noChangeArrowheads="1"/>
          </p:cNvSpPr>
          <p:nvPr/>
        </p:nvSpPr>
        <p:spPr bwMode="auto">
          <a:xfrm>
            <a:off x="775017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15</a:t>
            </a:r>
            <a:endParaRPr lang="en-US" altLang="en-US" sz="1600" b="0"/>
          </a:p>
        </p:txBody>
      </p:sp>
      <p:sp>
        <p:nvSpPr>
          <p:cNvPr id="21532" name="Rectangle 97"/>
          <p:cNvSpPr>
            <a:spLocks noChangeArrowheads="1"/>
          </p:cNvSpPr>
          <p:nvPr/>
        </p:nvSpPr>
        <p:spPr bwMode="auto">
          <a:xfrm>
            <a:off x="649128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14</a:t>
            </a:r>
            <a:endParaRPr lang="en-US" altLang="en-US" sz="1600" b="0"/>
          </a:p>
        </p:txBody>
      </p:sp>
      <p:sp>
        <p:nvSpPr>
          <p:cNvPr id="21533" name="Rectangle 96"/>
          <p:cNvSpPr>
            <a:spLocks noChangeArrowheads="1"/>
          </p:cNvSpPr>
          <p:nvPr/>
        </p:nvSpPr>
        <p:spPr bwMode="auto">
          <a:xfrm>
            <a:off x="523240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13</a:t>
            </a:r>
            <a:endParaRPr lang="en-US" altLang="en-US" sz="1600" b="0"/>
          </a:p>
        </p:txBody>
      </p:sp>
      <p:sp>
        <p:nvSpPr>
          <p:cNvPr id="21534" name="Rectangle 95"/>
          <p:cNvSpPr>
            <a:spLocks noChangeArrowheads="1"/>
          </p:cNvSpPr>
          <p:nvPr/>
        </p:nvSpPr>
        <p:spPr bwMode="auto">
          <a:xfrm>
            <a:off x="3973513"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12</a:t>
            </a:r>
            <a:endParaRPr lang="en-US" altLang="en-US" sz="1600" b="0"/>
          </a:p>
        </p:txBody>
      </p:sp>
      <p:sp>
        <p:nvSpPr>
          <p:cNvPr id="21535" name="Rectangle 94"/>
          <p:cNvSpPr>
            <a:spLocks noChangeArrowheads="1"/>
          </p:cNvSpPr>
          <p:nvPr/>
        </p:nvSpPr>
        <p:spPr bwMode="auto">
          <a:xfrm>
            <a:off x="271462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11</a:t>
            </a:r>
            <a:endParaRPr lang="en-US" altLang="en-US" sz="1600" b="0"/>
          </a:p>
        </p:txBody>
      </p:sp>
      <p:sp>
        <p:nvSpPr>
          <p:cNvPr id="21536" name="Rectangle 93"/>
          <p:cNvSpPr>
            <a:spLocks noChangeArrowheads="1"/>
          </p:cNvSpPr>
          <p:nvPr/>
        </p:nvSpPr>
        <p:spPr bwMode="auto">
          <a:xfrm>
            <a:off x="145573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10</a:t>
            </a:r>
            <a:endParaRPr lang="en-US" altLang="en-US" sz="1600" b="0"/>
          </a:p>
        </p:txBody>
      </p:sp>
      <p:sp>
        <p:nvSpPr>
          <p:cNvPr id="21537" name="Rectangle 92"/>
          <p:cNvSpPr>
            <a:spLocks noChangeArrowheads="1"/>
          </p:cNvSpPr>
          <p:nvPr/>
        </p:nvSpPr>
        <p:spPr bwMode="auto">
          <a:xfrm>
            <a:off x="19685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9</a:t>
            </a:r>
            <a:endParaRPr lang="en-US" altLang="en-US" sz="1600" b="0"/>
          </a:p>
        </p:txBody>
      </p:sp>
      <p:sp>
        <p:nvSpPr>
          <p:cNvPr id="21538" name="Rectangle 91"/>
          <p:cNvSpPr>
            <a:spLocks noChangeArrowheads="1"/>
          </p:cNvSpPr>
          <p:nvPr/>
        </p:nvSpPr>
        <p:spPr bwMode="auto">
          <a:xfrm>
            <a:off x="775017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8</a:t>
            </a:r>
            <a:endParaRPr lang="en-US" altLang="en-US" sz="1600" b="0"/>
          </a:p>
        </p:txBody>
      </p:sp>
      <p:sp>
        <p:nvSpPr>
          <p:cNvPr id="21539" name="Rectangle 90"/>
          <p:cNvSpPr>
            <a:spLocks noChangeArrowheads="1"/>
          </p:cNvSpPr>
          <p:nvPr/>
        </p:nvSpPr>
        <p:spPr bwMode="auto">
          <a:xfrm>
            <a:off x="649128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7</a:t>
            </a:r>
            <a:endParaRPr lang="en-US" altLang="en-US" sz="1600" b="0"/>
          </a:p>
        </p:txBody>
      </p:sp>
      <p:sp>
        <p:nvSpPr>
          <p:cNvPr id="21540" name="Rectangle 89"/>
          <p:cNvSpPr>
            <a:spLocks noChangeArrowheads="1"/>
          </p:cNvSpPr>
          <p:nvPr/>
        </p:nvSpPr>
        <p:spPr bwMode="auto">
          <a:xfrm>
            <a:off x="523240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6</a:t>
            </a:r>
            <a:endParaRPr lang="en-US" altLang="en-US" sz="1600" b="0"/>
          </a:p>
        </p:txBody>
      </p:sp>
      <p:sp>
        <p:nvSpPr>
          <p:cNvPr id="21541" name="Rectangle 88"/>
          <p:cNvSpPr>
            <a:spLocks noChangeArrowheads="1"/>
          </p:cNvSpPr>
          <p:nvPr/>
        </p:nvSpPr>
        <p:spPr bwMode="auto">
          <a:xfrm>
            <a:off x="3973513"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5</a:t>
            </a:r>
            <a:endParaRPr lang="en-US" altLang="en-US" sz="1600" b="0"/>
          </a:p>
        </p:txBody>
      </p:sp>
      <p:sp>
        <p:nvSpPr>
          <p:cNvPr id="21542" name="Rectangle 87"/>
          <p:cNvSpPr>
            <a:spLocks noChangeArrowheads="1"/>
          </p:cNvSpPr>
          <p:nvPr/>
        </p:nvSpPr>
        <p:spPr bwMode="auto">
          <a:xfrm>
            <a:off x="271462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4</a:t>
            </a:r>
            <a:endParaRPr lang="en-US" altLang="en-US" sz="1600" b="0"/>
          </a:p>
        </p:txBody>
      </p:sp>
      <p:sp>
        <p:nvSpPr>
          <p:cNvPr id="21543" name="Rectangle 86"/>
          <p:cNvSpPr>
            <a:spLocks noChangeArrowheads="1"/>
          </p:cNvSpPr>
          <p:nvPr/>
        </p:nvSpPr>
        <p:spPr bwMode="auto">
          <a:xfrm>
            <a:off x="145573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3</a:t>
            </a:r>
            <a:endParaRPr lang="en-US" altLang="en-US" sz="1600" b="0"/>
          </a:p>
        </p:txBody>
      </p:sp>
      <p:sp>
        <p:nvSpPr>
          <p:cNvPr id="21544" name="Rectangle 85"/>
          <p:cNvSpPr>
            <a:spLocks noChangeArrowheads="1"/>
          </p:cNvSpPr>
          <p:nvPr/>
        </p:nvSpPr>
        <p:spPr bwMode="auto">
          <a:xfrm>
            <a:off x="19685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a:t>
            </a:r>
            <a:endParaRPr lang="en-US" altLang="en-US" sz="1600" b="0"/>
          </a:p>
        </p:txBody>
      </p:sp>
      <p:sp>
        <p:nvSpPr>
          <p:cNvPr id="21545" name="Rectangle 84"/>
          <p:cNvSpPr>
            <a:spLocks noChangeArrowheads="1"/>
          </p:cNvSpPr>
          <p:nvPr/>
        </p:nvSpPr>
        <p:spPr bwMode="auto">
          <a:xfrm>
            <a:off x="775017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a:t>
            </a:r>
            <a:endParaRPr lang="en-US" altLang="en-US" sz="1600" b="0"/>
          </a:p>
        </p:txBody>
      </p:sp>
      <p:sp>
        <p:nvSpPr>
          <p:cNvPr id="21546" name="Rectangle 83"/>
          <p:cNvSpPr>
            <a:spLocks noChangeArrowheads="1"/>
          </p:cNvSpPr>
          <p:nvPr/>
        </p:nvSpPr>
        <p:spPr bwMode="auto">
          <a:xfrm>
            <a:off x="649128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31</a:t>
            </a:r>
            <a:endParaRPr lang="en-US" altLang="en-US" sz="1600" b="0"/>
          </a:p>
        </p:txBody>
      </p:sp>
      <p:sp>
        <p:nvSpPr>
          <p:cNvPr id="21547" name="Rectangle 82"/>
          <p:cNvSpPr>
            <a:spLocks noChangeArrowheads="1"/>
          </p:cNvSpPr>
          <p:nvPr/>
        </p:nvSpPr>
        <p:spPr bwMode="auto">
          <a:xfrm>
            <a:off x="523240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30</a:t>
            </a:r>
            <a:endParaRPr lang="en-US" altLang="en-US" sz="1600" b="0"/>
          </a:p>
        </p:txBody>
      </p:sp>
      <p:sp>
        <p:nvSpPr>
          <p:cNvPr id="21548" name="Rectangle 81"/>
          <p:cNvSpPr>
            <a:spLocks noChangeArrowheads="1"/>
          </p:cNvSpPr>
          <p:nvPr/>
        </p:nvSpPr>
        <p:spPr bwMode="auto">
          <a:xfrm>
            <a:off x="3973513"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29</a:t>
            </a:r>
            <a:endParaRPr lang="en-US" altLang="en-US" sz="1600" b="0"/>
          </a:p>
        </p:txBody>
      </p:sp>
      <p:sp>
        <p:nvSpPr>
          <p:cNvPr id="21549" name="Rectangle 115"/>
          <p:cNvSpPr>
            <a:spLocks noChangeArrowheads="1"/>
          </p:cNvSpPr>
          <p:nvPr/>
        </p:nvSpPr>
        <p:spPr bwMode="auto">
          <a:xfrm>
            <a:off x="2714625" y="554513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a:t>
            </a:r>
            <a:endParaRPr lang="en-US" altLang="en-US" sz="1600" b="0"/>
          </a:p>
        </p:txBody>
      </p:sp>
      <p:sp>
        <p:nvSpPr>
          <p:cNvPr id="21550" name="Rectangle 114"/>
          <p:cNvSpPr>
            <a:spLocks noChangeArrowheads="1"/>
          </p:cNvSpPr>
          <p:nvPr/>
        </p:nvSpPr>
        <p:spPr bwMode="auto">
          <a:xfrm>
            <a:off x="1455738" y="554513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1</a:t>
            </a:r>
            <a:endParaRPr lang="en-US" altLang="en-US" sz="1600" b="0"/>
          </a:p>
        </p:txBody>
      </p:sp>
      <p:sp>
        <p:nvSpPr>
          <p:cNvPr id="21551" name="Rectangle 84"/>
          <p:cNvSpPr>
            <a:spLocks noChangeArrowheads="1"/>
          </p:cNvSpPr>
          <p:nvPr/>
        </p:nvSpPr>
        <p:spPr bwMode="auto">
          <a:xfrm>
            <a:off x="7750175" y="554513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6</a:t>
            </a:r>
            <a:endParaRPr lang="en-US" altLang="en-US" sz="1600" b="0"/>
          </a:p>
        </p:txBody>
      </p:sp>
      <p:sp>
        <p:nvSpPr>
          <p:cNvPr id="21552" name="Rectangle 83"/>
          <p:cNvSpPr>
            <a:spLocks noChangeArrowheads="1"/>
          </p:cNvSpPr>
          <p:nvPr/>
        </p:nvSpPr>
        <p:spPr bwMode="auto">
          <a:xfrm>
            <a:off x="6491288" y="554513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5</a:t>
            </a:r>
            <a:endParaRPr lang="en-US" altLang="en-US" sz="1600" b="0"/>
          </a:p>
        </p:txBody>
      </p:sp>
      <p:sp>
        <p:nvSpPr>
          <p:cNvPr id="21553" name="Rectangle 82"/>
          <p:cNvSpPr>
            <a:spLocks noChangeArrowheads="1"/>
          </p:cNvSpPr>
          <p:nvPr/>
        </p:nvSpPr>
        <p:spPr bwMode="auto">
          <a:xfrm>
            <a:off x="5232400" y="554513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4</a:t>
            </a:r>
            <a:endParaRPr lang="en-US" altLang="en-US" sz="1600" b="0"/>
          </a:p>
        </p:txBody>
      </p:sp>
      <p:sp>
        <p:nvSpPr>
          <p:cNvPr id="21554" name="Rectangle 81"/>
          <p:cNvSpPr>
            <a:spLocks noChangeArrowheads="1"/>
          </p:cNvSpPr>
          <p:nvPr/>
        </p:nvSpPr>
        <p:spPr bwMode="auto">
          <a:xfrm>
            <a:off x="3973513" y="554513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3</a:t>
            </a:r>
            <a:endParaRPr lang="en-US" altLang="en-US" sz="1600" b="0"/>
          </a:p>
        </p:txBody>
      </p:sp>
      <p:sp>
        <p:nvSpPr>
          <p:cNvPr id="21555" name="Rectangle 114"/>
          <p:cNvSpPr>
            <a:spLocks noChangeArrowheads="1"/>
          </p:cNvSpPr>
          <p:nvPr/>
        </p:nvSpPr>
        <p:spPr bwMode="auto">
          <a:xfrm>
            <a:off x="19685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26</a:t>
            </a:r>
            <a:endParaRPr lang="en-US" altLang="en-US" sz="1600" b="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ChangeArrowheads="1"/>
          </p:cNvSpPr>
          <p:nvPr/>
        </p:nvSpPr>
        <p:spPr bwMode="auto">
          <a:xfrm>
            <a:off x="775017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23555" name="Rectangle 3"/>
          <p:cNvSpPr>
            <a:spLocks noChangeArrowheads="1"/>
          </p:cNvSpPr>
          <p:nvPr/>
        </p:nvSpPr>
        <p:spPr bwMode="auto">
          <a:xfrm>
            <a:off x="649128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23556" name="Rectangle 4"/>
          <p:cNvSpPr>
            <a:spLocks noChangeArrowheads="1"/>
          </p:cNvSpPr>
          <p:nvPr/>
        </p:nvSpPr>
        <p:spPr bwMode="auto">
          <a:xfrm>
            <a:off x="523240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23557" name="Rectangle 5"/>
          <p:cNvSpPr>
            <a:spLocks noChangeArrowheads="1"/>
          </p:cNvSpPr>
          <p:nvPr/>
        </p:nvSpPr>
        <p:spPr bwMode="auto">
          <a:xfrm>
            <a:off x="3973513"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23558" name="Rectangle 6"/>
          <p:cNvSpPr>
            <a:spLocks noChangeArrowheads="1"/>
          </p:cNvSpPr>
          <p:nvPr/>
        </p:nvSpPr>
        <p:spPr bwMode="auto">
          <a:xfrm>
            <a:off x="271462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23559" name="Rectangle 7"/>
          <p:cNvSpPr>
            <a:spLocks noChangeArrowheads="1"/>
          </p:cNvSpPr>
          <p:nvPr/>
        </p:nvSpPr>
        <p:spPr bwMode="auto">
          <a:xfrm>
            <a:off x="145573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23560" name="Rectangle 8"/>
          <p:cNvSpPr>
            <a:spLocks noChangeArrowheads="1"/>
          </p:cNvSpPr>
          <p:nvPr/>
        </p:nvSpPr>
        <p:spPr bwMode="auto">
          <a:xfrm>
            <a:off x="19685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23561" name="Rectangle 9"/>
          <p:cNvSpPr>
            <a:spLocks noChangeArrowheads="1"/>
          </p:cNvSpPr>
          <p:nvPr/>
        </p:nvSpPr>
        <p:spPr bwMode="auto">
          <a:xfrm>
            <a:off x="196850"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a:t>October 2013</a:t>
            </a:r>
          </a:p>
        </p:txBody>
      </p:sp>
      <p:sp>
        <p:nvSpPr>
          <p:cNvPr id="23562" name="Rectangle 127"/>
          <p:cNvSpPr>
            <a:spLocks noChangeArrowheads="1"/>
          </p:cNvSpPr>
          <p:nvPr/>
        </p:nvSpPr>
        <p:spPr bwMode="auto">
          <a:xfrm>
            <a:off x="196850" y="14112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30</a:t>
            </a:r>
            <a:endParaRPr lang="en-US" altLang="en-US" sz="1600" b="0"/>
          </a:p>
        </p:txBody>
      </p:sp>
      <p:sp>
        <p:nvSpPr>
          <p:cNvPr id="23563" name="Rectangle 126"/>
          <p:cNvSpPr>
            <a:spLocks noChangeArrowheads="1"/>
          </p:cNvSpPr>
          <p:nvPr/>
        </p:nvSpPr>
        <p:spPr bwMode="auto">
          <a:xfrm>
            <a:off x="775017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3</a:t>
            </a:r>
            <a:endParaRPr lang="en-US" altLang="en-US" sz="1600" b="0"/>
          </a:p>
        </p:txBody>
      </p:sp>
      <p:sp>
        <p:nvSpPr>
          <p:cNvPr id="23564" name="Rectangle 125"/>
          <p:cNvSpPr>
            <a:spLocks noChangeArrowheads="1"/>
          </p:cNvSpPr>
          <p:nvPr/>
        </p:nvSpPr>
        <p:spPr bwMode="auto">
          <a:xfrm>
            <a:off x="649128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a:t>
            </a:r>
            <a:endParaRPr lang="en-US" altLang="en-US" sz="1600" b="0"/>
          </a:p>
        </p:txBody>
      </p:sp>
      <p:sp>
        <p:nvSpPr>
          <p:cNvPr id="23565" name="Rectangle 124"/>
          <p:cNvSpPr>
            <a:spLocks noChangeArrowheads="1"/>
          </p:cNvSpPr>
          <p:nvPr/>
        </p:nvSpPr>
        <p:spPr bwMode="auto">
          <a:xfrm>
            <a:off x="523240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1</a:t>
            </a:r>
            <a:endParaRPr lang="en-US" altLang="en-US" sz="1600" b="0"/>
          </a:p>
        </p:txBody>
      </p:sp>
      <p:sp>
        <p:nvSpPr>
          <p:cNvPr id="23566" name="Rectangle 123"/>
          <p:cNvSpPr>
            <a:spLocks noChangeArrowheads="1"/>
          </p:cNvSpPr>
          <p:nvPr/>
        </p:nvSpPr>
        <p:spPr bwMode="auto">
          <a:xfrm>
            <a:off x="3973513"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31</a:t>
            </a:r>
            <a:endParaRPr lang="en-US" altLang="en-US" sz="1600" b="0"/>
          </a:p>
        </p:txBody>
      </p:sp>
      <p:sp>
        <p:nvSpPr>
          <p:cNvPr id="23567" name="Rectangle 122"/>
          <p:cNvSpPr>
            <a:spLocks noChangeArrowheads="1"/>
          </p:cNvSpPr>
          <p:nvPr/>
        </p:nvSpPr>
        <p:spPr bwMode="auto">
          <a:xfrm>
            <a:off x="271462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30</a:t>
            </a:r>
            <a:endParaRPr lang="en-US" altLang="en-US" sz="1600" b="0"/>
          </a:p>
        </p:txBody>
      </p:sp>
      <p:sp>
        <p:nvSpPr>
          <p:cNvPr id="23568" name="Rectangle 121"/>
          <p:cNvSpPr>
            <a:spLocks noChangeArrowheads="1"/>
          </p:cNvSpPr>
          <p:nvPr/>
        </p:nvSpPr>
        <p:spPr bwMode="auto">
          <a:xfrm>
            <a:off x="145573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29</a:t>
            </a:r>
            <a:endParaRPr lang="en-US" altLang="en-US" sz="1600" b="0"/>
          </a:p>
        </p:txBody>
      </p:sp>
      <p:sp>
        <p:nvSpPr>
          <p:cNvPr id="23569" name="Rectangle 120"/>
          <p:cNvSpPr>
            <a:spLocks noChangeArrowheads="1"/>
          </p:cNvSpPr>
          <p:nvPr/>
        </p:nvSpPr>
        <p:spPr bwMode="auto">
          <a:xfrm>
            <a:off x="19685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28</a:t>
            </a:r>
            <a:endParaRPr lang="en-US" altLang="en-US" sz="1600" b="0"/>
          </a:p>
        </p:txBody>
      </p:sp>
      <p:sp>
        <p:nvSpPr>
          <p:cNvPr id="23570" name="Rectangle 119"/>
          <p:cNvSpPr>
            <a:spLocks noChangeArrowheads="1"/>
          </p:cNvSpPr>
          <p:nvPr/>
        </p:nvSpPr>
        <p:spPr bwMode="auto">
          <a:xfrm>
            <a:off x="775017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27</a:t>
            </a:r>
            <a:endParaRPr lang="en-US" altLang="en-US" sz="1600" b="0"/>
          </a:p>
        </p:txBody>
      </p:sp>
      <p:sp>
        <p:nvSpPr>
          <p:cNvPr id="23571" name="Rectangle 118"/>
          <p:cNvSpPr>
            <a:spLocks noChangeArrowheads="1"/>
          </p:cNvSpPr>
          <p:nvPr/>
        </p:nvSpPr>
        <p:spPr bwMode="auto">
          <a:xfrm>
            <a:off x="649128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26</a:t>
            </a:r>
            <a:endParaRPr lang="en-US" altLang="en-US" sz="1600" b="0"/>
          </a:p>
        </p:txBody>
      </p:sp>
      <p:sp>
        <p:nvSpPr>
          <p:cNvPr id="23572" name="Rectangle 117"/>
          <p:cNvSpPr>
            <a:spLocks noChangeArrowheads="1"/>
          </p:cNvSpPr>
          <p:nvPr/>
        </p:nvSpPr>
        <p:spPr bwMode="auto">
          <a:xfrm>
            <a:off x="523240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25</a:t>
            </a:r>
            <a:endParaRPr lang="en-US" altLang="en-US" sz="1600" b="0"/>
          </a:p>
        </p:txBody>
      </p:sp>
      <p:sp>
        <p:nvSpPr>
          <p:cNvPr id="23573" name="Rectangle 116"/>
          <p:cNvSpPr>
            <a:spLocks noChangeArrowheads="1"/>
          </p:cNvSpPr>
          <p:nvPr/>
        </p:nvSpPr>
        <p:spPr bwMode="auto">
          <a:xfrm>
            <a:off x="3973513"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24</a:t>
            </a:r>
            <a:endParaRPr lang="en-US" altLang="en-US" sz="1600" b="0"/>
          </a:p>
        </p:txBody>
      </p:sp>
      <p:sp>
        <p:nvSpPr>
          <p:cNvPr id="23574" name="Rectangle 115"/>
          <p:cNvSpPr>
            <a:spLocks noChangeArrowheads="1"/>
          </p:cNvSpPr>
          <p:nvPr/>
        </p:nvSpPr>
        <p:spPr bwMode="auto">
          <a:xfrm>
            <a:off x="271462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23</a:t>
            </a:r>
            <a:endParaRPr lang="en-US" altLang="en-US" sz="1600" b="0"/>
          </a:p>
        </p:txBody>
      </p:sp>
      <p:sp>
        <p:nvSpPr>
          <p:cNvPr id="23575" name="Rectangle 114"/>
          <p:cNvSpPr>
            <a:spLocks noChangeArrowheads="1"/>
          </p:cNvSpPr>
          <p:nvPr/>
        </p:nvSpPr>
        <p:spPr bwMode="auto">
          <a:xfrm>
            <a:off x="145573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22</a:t>
            </a:r>
            <a:endParaRPr lang="en-US" altLang="en-US" sz="1600" b="0"/>
          </a:p>
        </p:txBody>
      </p:sp>
      <p:sp>
        <p:nvSpPr>
          <p:cNvPr id="23576" name="Rectangle 113"/>
          <p:cNvSpPr>
            <a:spLocks noChangeArrowheads="1"/>
          </p:cNvSpPr>
          <p:nvPr/>
        </p:nvSpPr>
        <p:spPr bwMode="auto">
          <a:xfrm>
            <a:off x="19685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21</a:t>
            </a:r>
            <a:endParaRPr lang="en-US" altLang="en-US" sz="1600" b="0"/>
          </a:p>
        </p:txBody>
      </p:sp>
      <p:sp>
        <p:nvSpPr>
          <p:cNvPr id="23577" name="Rectangle 112"/>
          <p:cNvSpPr>
            <a:spLocks noChangeArrowheads="1"/>
          </p:cNvSpPr>
          <p:nvPr/>
        </p:nvSpPr>
        <p:spPr bwMode="auto">
          <a:xfrm>
            <a:off x="775017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20</a:t>
            </a:r>
            <a:endParaRPr lang="en-US" altLang="en-US" sz="1600" b="0"/>
          </a:p>
        </p:txBody>
      </p:sp>
      <p:sp>
        <p:nvSpPr>
          <p:cNvPr id="23578" name="Rectangle 111"/>
          <p:cNvSpPr>
            <a:spLocks noChangeArrowheads="1"/>
          </p:cNvSpPr>
          <p:nvPr/>
        </p:nvSpPr>
        <p:spPr bwMode="auto">
          <a:xfrm>
            <a:off x="649128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19</a:t>
            </a:r>
            <a:endParaRPr lang="en-US" altLang="en-US" sz="1600" b="0"/>
          </a:p>
        </p:txBody>
      </p:sp>
      <p:sp>
        <p:nvSpPr>
          <p:cNvPr id="23579" name="Rectangle 110"/>
          <p:cNvSpPr>
            <a:spLocks noChangeArrowheads="1"/>
          </p:cNvSpPr>
          <p:nvPr/>
        </p:nvSpPr>
        <p:spPr bwMode="auto">
          <a:xfrm>
            <a:off x="523240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18</a:t>
            </a:r>
            <a:endParaRPr lang="en-US" altLang="en-US" sz="1600" b="0"/>
          </a:p>
        </p:txBody>
      </p:sp>
      <p:sp>
        <p:nvSpPr>
          <p:cNvPr id="23580" name="Rectangle 109"/>
          <p:cNvSpPr>
            <a:spLocks noChangeArrowheads="1"/>
          </p:cNvSpPr>
          <p:nvPr/>
        </p:nvSpPr>
        <p:spPr bwMode="auto">
          <a:xfrm>
            <a:off x="3973513"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17</a:t>
            </a:r>
            <a:endParaRPr lang="en-US" altLang="en-US" sz="1600" b="0"/>
          </a:p>
        </p:txBody>
      </p:sp>
      <p:sp>
        <p:nvSpPr>
          <p:cNvPr id="23581" name="Rectangle 108"/>
          <p:cNvSpPr>
            <a:spLocks noChangeArrowheads="1"/>
          </p:cNvSpPr>
          <p:nvPr/>
        </p:nvSpPr>
        <p:spPr bwMode="auto">
          <a:xfrm>
            <a:off x="271462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16</a:t>
            </a:r>
            <a:endParaRPr lang="en-US" altLang="en-US" sz="1600" b="0"/>
          </a:p>
        </p:txBody>
      </p:sp>
      <p:sp>
        <p:nvSpPr>
          <p:cNvPr id="23582" name="Rectangle 107"/>
          <p:cNvSpPr>
            <a:spLocks noChangeArrowheads="1"/>
          </p:cNvSpPr>
          <p:nvPr/>
        </p:nvSpPr>
        <p:spPr bwMode="auto">
          <a:xfrm>
            <a:off x="145573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15</a:t>
            </a:r>
            <a:endParaRPr lang="en-US" altLang="en-US" sz="1600" b="0"/>
          </a:p>
        </p:txBody>
      </p:sp>
      <p:sp>
        <p:nvSpPr>
          <p:cNvPr id="23583" name="Rectangle 106"/>
          <p:cNvSpPr>
            <a:spLocks noChangeArrowheads="1"/>
          </p:cNvSpPr>
          <p:nvPr/>
        </p:nvSpPr>
        <p:spPr bwMode="auto">
          <a:xfrm>
            <a:off x="19685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14</a:t>
            </a:r>
            <a:endParaRPr lang="en-US" altLang="en-US" sz="1600" b="0"/>
          </a:p>
        </p:txBody>
      </p:sp>
      <p:sp>
        <p:nvSpPr>
          <p:cNvPr id="23584" name="Rectangle 105"/>
          <p:cNvSpPr>
            <a:spLocks noChangeArrowheads="1"/>
          </p:cNvSpPr>
          <p:nvPr/>
        </p:nvSpPr>
        <p:spPr bwMode="auto">
          <a:xfrm>
            <a:off x="775017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13</a:t>
            </a:r>
            <a:endParaRPr lang="en-US" altLang="en-US" sz="1600" b="0"/>
          </a:p>
        </p:txBody>
      </p:sp>
      <p:sp>
        <p:nvSpPr>
          <p:cNvPr id="23585" name="Rectangle 104"/>
          <p:cNvSpPr>
            <a:spLocks noChangeArrowheads="1"/>
          </p:cNvSpPr>
          <p:nvPr/>
        </p:nvSpPr>
        <p:spPr bwMode="auto">
          <a:xfrm>
            <a:off x="649128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12</a:t>
            </a:r>
            <a:endParaRPr lang="en-US" altLang="en-US" sz="1600" b="0"/>
          </a:p>
        </p:txBody>
      </p:sp>
      <p:sp>
        <p:nvSpPr>
          <p:cNvPr id="23586" name="Rectangle 103"/>
          <p:cNvSpPr>
            <a:spLocks noChangeArrowheads="1"/>
          </p:cNvSpPr>
          <p:nvPr/>
        </p:nvSpPr>
        <p:spPr bwMode="auto">
          <a:xfrm>
            <a:off x="523240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11</a:t>
            </a:r>
            <a:endParaRPr lang="en-US" altLang="en-US" sz="1600" b="0"/>
          </a:p>
        </p:txBody>
      </p:sp>
      <p:sp>
        <p:nvSpPr>
          <p:cNvPr id="23587" name="Rectangle 102"/>
          <p:cNvSpPr>
            <a:spLocks noChangeArrowheads="1"/>
          </p:cNvSpPr>
          <p:nvPr/>
        </p:nvSpPr>
        <p:spPr bwMode="auto">
          <a:xfrm>
            <a:off x="3973513"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10</a:t>
            </a:r>
            <a:endParaRPr lang="en-US" altLang="en-US" sz="1600" b="0"/>
          </a:p>
        </p:txBody>
      </p:sp>
      <p:sp>
        <p:nvSpPr>
          <p:cNvPr id="23588" name="Rectangle 101"/>
          <p:cNvSpPr>
            <a:spLocks noChangeArrowheads="1"/>
          </p:cNvSpPr>
          <p:nvPr/>
        </p:nvSpPr>
        <p:spPr bwMode="auto">
          <a:xfrm>
            <a:off x="271462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9</a:t>
            </a:r>
            <a:endParaRPr lang="en-US" altLang="en-US" sz="1600" b="0"/>
          </a:p>
        </p:txBody>
      </p:sp>
      <p:sp>
        <p:nvSpPr>
          <p:cNvPr id="23589" name="Rectangle 100"/>
          <p:cNvSpPr>
            <a:spLocks noChangeArrowheads="1"/>
          </p:cNvSpPr>
          <p:nvPr/>
        </p:nvSpPr>
        <p:spPr bwMode="auto">
          <a:xfrm>
            <a:off x="145573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8</a:t>
            </a:r>
            <a:endParaRPr lang="en-US" altLang="en-US" sz="1600" b="0"/>
          </a:p>
        </p:txBody>
      </p:sp>
      <p:sp>
        <p:nvSpPr>
          <p:cNvPr id="23590" name="Rectangle 99"/>
          <p:cNvSpPr>
            <a:spLocks noChangeArrowheads="1"/>
          </p:cNvSpPr>
          <p:nvPr/>
        </p:nvSpPr>
        <p:spPr bwMode="auto">
          <a:xfrm>
            <a:off x="19685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7</a:t>
            </a:r>
            <a:endParaRPr lang="en-US" altLang="en-US" sz="1600" b="0"/>
          </a:p>
        </p:txBody>
      </p:sp>
      <p:sp>
        <p:nvSpPr>
          <p:cNvPr id="23591" name="Rectangle 98"/>
          <p:cNvSpPr>
            <a:spLocks noChangeArrowheads="1"/>
          </p:cNvSpPr>
          <p:nvPr/>
        </p:nvSpPr>
        <p:spPr bwMode="auto">
          <a:xfrm>
            <a:off x="775017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6</a:t>
            </a:r>
            <a:endParaRPr lang="en-US" altLang="en-US" sz="1600" b="0"/>
          </a:p>
        </p:txBody>
      </p:sp>
      <p:sp>
        <p:nvSpPr>
          <p:cNvPr id="23592" name="Rectangle 97"/>
          <p:cNvSpPr>
            <a:spLocks noChangeArrowheads="1"/>
          </p:cNvSpPr>
          <p:nvPr/>
        </p:nvSpPr>
        <p:spPr bwMode="auto">
          <a:xfrm>
            <a:off x="649128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5</a:t>
            </a:r>
            <a:endParaRPr lang="en-US" altLang="en-US" sz="1600" b="0"/>
          </a:p>
        </p:txBody>
      </p:sp>
      <p:sp>
        <p:nvSpPr>
          <p:cNvPr id="23593" name="Rectangle 96"/>
          <p:cNvSpPr>
            <a:spLocks noChangeArrowheads="1"/>
          </p:cNvSpPr>
          <p:nvPr/>
        </p:nvSpPr>
        <p:spPr bwMode="auto">
          <a:xfrm>
            <a:off x="523240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4</a:t>
            </a:r>
            <a:endParaRPr lang="en-US" altLang="en-US" sz="1600" b="0"/>
          </a:p>
        </p:txBody>
      </p:sp>
      <p:sp>
        <p:nvSpPr>
          <p:cNvPr id="23594" name="Rectangle 95"/>
          <p:cNvSpPr>
            <a:spLocks noChangeArrowheads="1"/>
          </p:cNvSpPr>
          <p:nvPr/>
        </p:nvSpPr>
        <p:spPr bwMode="auto">
          <a:xfrm>
            <a:off x="3973513"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3</a:t>
            </a:r>
            <a:endParaRPr lang="en-US" altLang="en-US" sz="1600" b="0"/>
          </a:p>
        </p:txBody>
      </p:sp>
      <p:sp>
        <p:nvSpPr>
          <p:cNvPr id="23595" name="Rectangle 94"/>
          <p:cNvSpPr>
            <a:spLocks noChangeArrowheads="1"/>
          </p:cNvSpPr>
          <p:nvPr/>
        </p:nvSpPr>
        <p:spPr bwMode="auto">
          <a:xfrm>
            <a:off x="271462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a:t>
            </a:r>
            <a:endParaRPr lang="en-US" altLang="en-US" sz="1600" b="0"/>
          </a:p>
        </p:txBody>
      </p:sp>
      <p:sp>
        <p:nvSpPr>
          <p:cNvPr id="23596" name="Rectangle 93"/>
          <p:cNvSpPr>
            <a:spLocks noChangeArrowheads="1"/>
          </p:cNvSpPr>
          <p:nvPr/>
        </p:nvSpPr>
        <p:spPr bwMode="auto">
          <a:xfrm>
            <a:off x="145573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a:t>
            </a:r>
            <a:endParaRPr lang="en-US" altLang="en-US" sz="1600" b="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ChangeArrowheads="1"/>
          </p:cNvSpPr>
          <p:nvPr/>
        </p:nvSpPr>
        <p:spPr bwMode="auto">
          <a:xfrm>
            <a:off x="775017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25603" name="Rectangle 3"/>
          <p:cNvSpPr>
            <a:spLocks noChangeArrowheads="1"/>
          </p:cNvSpPr>
          <p:nvPr/>
        </p:nvSpPr>
        <p:spPr bwMode="auto">
          <a:xfrm>
            <a:off x="649128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25604" name="Rectangle 4"/>
          <p:cNvSpPr>
            <a:spLocks noChangeArrowheads="1"/>
          </p:cNvSpPr>
          <p:nvPr/>
        </p:nvSpPr>
        <p:spPr bwMode="auto">
          <a:xfrm>
            <a:off x="523240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25605" name="Rectangle 5"/>
          <p:cNvSpPr>
            <a:spLocks noChangeArrowheads="1"/>
          </p:cNvSpPr>
          <p:nvPr/>
        </p:nvSpPr>
        <p:spPr bwMode="auto">
          <a:xfrm>
            <a:off x="3973513"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25606" name="Rectangle 6"/>
          <p:cNvSpPr>
            <a:spLocks noChangeArrowheads="1"/>
          </p:cNvSpPr>
          <p:nvPr/>
        </p:nvSpPr>
        <p:spPr bwMode="auto">
          <a:xfrm>
            <a:off x="271462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25607" name="Rectangle 7"/>
          <p:cNvSpPr>
            <a:spLocks noChangeArrowheads="1"/>
          </p:cNvSpPr>
          <p:nvPr/>
        </p:nvSpPr>
        <p:spPr bwMode="auto">
          <a:xfrm>
            <a:off x="145573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25608" name="Rectangle 8"/>
          <p:cNvSpPr>
            <a:spLocks noChangeArrowheads="1"/>
          </p:cNvSpPr>
          <p:nvPr/>
        </p:nvSpPr>
        <p:spPr bwMode="auto">
          <a:xfrm>
            <a:off x="19685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25609" name="Rectangle 9"/>
          <p:cNvSpPr>
            <a:spLocks noChangeArrowheads="1"/>
          </p:cNvSpPr>
          <p:nvPr/>
        </p:nvSpPr>
        <p:spPr bwMode="auto">
          <a:xfrm>
            <a:off x="196850"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a:t>November 2013</a:t>
            </a:r>
          </a:p>
        </p:txBody>
      </p:sp>
      <p:sp>
        <p:nvSpPr>
          <p:cNvPr id="25610" name="Rectangle 115"/>
          <p:cNvSpPr>
            <a:spLocks noChangeArrowheads="1"/>
          </p:cNvSpPr>
          <p:nvPr/>
        </p:nvSpPr>
        <p:spPr bwMode="auto">
          <a:xfrm>
            <a:off x="271462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30</a:t>
            </a:r>
            <a:endParaRPr lang="en-US" altLang="en-US" sz="1600" b="0"/>
          </a:p>
        </p:txBody>
      </p:sp>
      <p:sp>
        <p:nvSpPr>
          <p:cNvPr id="25611" name="Rectangle 114"/>
          <p:cNvSpPr>
            <a:spLocks noChangeArrowheads="1"/>
          </p:cNvSpPr>
          <p:nvPr/>
        </p:nvSpPr>
        <p:spPr bwMode="auto">
          <a:xfrm>
            <a:off x="145573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29</a:t>
            </a:r>
            <a:endParaRPr lang="en-US" altLang="en-US" sz="1600" b="0"/>
          </a:p>
        </p:txBody>
      </p:sp>
      <p:sp>
        <p:nvSpPr>
          <p:cNvPr id="25612" name="Rectangle 113"/>
          <p:cNvSpPr>
            <a:spLocks noChangeArrowheads="1"/>
          </p:cNvSpPr>
          <p:nvPr/>
        </p:nvSpPr>
        <p:spPr bwMode="auto">
          <a:xfrm>
            <a:off x="19685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28</a:t>
            </a:r>
            <a:endParaRPr lang="en-US" altLang="en-US" sz="1600" b="0"/>
          </a:p>
        </p:txBody>
      </p:sp>
      <p:sp>
        <p:nvSpPr>
          <p:cNvPr id="25613" name="Rectangle 112"/>
          <p:cNvSpPr>
            <a:spLocks noChangeArrowheads="1"/>
          </p:cNvSpPr>
          <p:nvPr/>
        </p:nvSpPr>
        <p:spPr bwMode="auto">
          <a:xfrm>
            <a:off x="775017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1</a:t>
            </a:r>
            <a:endParaRPr lang="en-US" altLang="en-US" sz="1600" b="0"/>
          </a:p>
        </p:txBody>
      </p:sp>
      <p:sp>
        <p:nvSpPr>
          <p:cNvPr id="25614" name="Rectangle 111"/>
          <p:cNvSpPr>
            <a:spLocks noChangeArrowheads="1"/>
          </p:cNvSpPr>
          <p:nvPr/>
        </p:nvSpPr>
        <p:spPr bwMode="auto">
          <a:xfrm>
            <a:off x="649128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30</a:t>
            </a:r>
            <a:endParaRPr lang="en-US" altLang="en-US" sz="1600" b="0"/>
          </a:p>
        </p:txBody>
      </p:sp>
      <p:sp>
        <p:nvSpPr>
          <p:cNvPr id="25615" name="Rectangle 110"/>
          <p:cNvSpPr>
            <a:spLocks noChangeArrowheads="1"/>
          </p:cNvSpPr>
          <p:nvPr/>
        </p:nvSpPr>
        <p:spPr bwMode="auto">
          <a:xfrm>
            <a:off x="523240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29</a:t>
            </a:r>
            <a:endParaRPr lang="en-US" altLang="en-US" sz="1600" b="0"/>
          </a:p>
        </p:txBody>
      </p:sp>
      <p:sp>
        <p:nvSpPr>
          <p:cNvPr id="25616" name="Rectangle 109"/>
          <p:cNvSpPr>
            <a:spLocks noChangeArrowheads="1"/>
          </p:cNvSpPr>
          <p:nvPr/>
        </p:nvSpPr>
        <p:spPr bwMode="auto">
          <a:xfrm>
            <a:off x="3973513"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28</a:t>
            </a:r>
            <a:endParaRPr lang="en-US" altLang="en-US" sz="1600" b="0"/>
          </a:p>
        </p:txBody>
      </p:sp>
      <p:sp>
        <p:nvSpPr>
          <p:cNvPr id="25617" name="Rectangle 108"/>
          <p:cNvSpPr>
            <a:spLocks noChangeArrowheads="1"/>
          </p:cNvSpPr>
          <p:nvPr/>
        </p:nvSpPr>
        <p:spPr bwMode="auto">
          <a:xfrm>
            <a:off x="271462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27</a:t>
            </a:r>
            <a:endParaRPr lang="en-US" altLang="en-US" sz="1600" b="0"/>
          </a:p>
        </p:txBody>
      </p:sp>
      <p:sp>
        <p:nvSpPr>
          <p:cNvPr id="25618" name="Rectangle 107"/>
          <p:cNvSpPr>
            <a:spLocks noChangeArrowheads="1"/>
          </p:cNvSpPr>
          <p:nvPr/>
        </p:nvSpPr>
        <p:spPr bwMode="auto">
          <a:xfrm>
            <a:off x="145573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26</a:t>
            </a:r>
            <a:endParaRPr lang="en-US" altLang="en-US" sz="1600" b="0"/>
          </a:p>
        </p:txBody>
      </p:sp>
      <p:sp>
        <p:nvSpPr>
          <p:cNvPr id="25619" name="Rectangle 106"/>
          <p:cNvSpPr>
            <a:spLocks noChangeArrowheads="1"/>
          </p:cNvSpPr>
          <p:nvPr/>
        </p:nvSpPr>
        <p:spPr bwMode="auto">
          <a:xfrm>
            <a:off x="19685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25</a:t>
            </a:r>
            <a:endParaRPr lang="en-US" altLang="en-US" sz="1600" b="0"/>
          </a:p>
        </p:txBody>
      </p:sp>
      <p:sp>
        <p:nvSpPr>
          <p:cNvPr id="25620" name="Rectangle 105"/>
          <p:cNvSpPr>
            <a:spLocks noChangeArrowheads="1"/>
          </p:cNvSpPr>
          <p:nvPr/>
        </p:nvSpPr>
        <p:spPr bwMode="auto">
          <a:xfrm>
            <a:off x="775017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24</a:t>
            </a:r>
            <a:endParaRPr lang="en-US" altLang="en-US" sz="1600" b="0"/>
          </a:p>
        </p:txBody>
      </p:sp>
      <p:sp>
        <p:nvSpPr>
          <p:cNvPr id="25621" name="Rectangle 104"/>
          <p:cNvSpPr>
            <a:spLocks noChangeArrowheads="1"/>
          </p:cNvSpPr>
          <p:nvPr/>
        </p:nvSpPr>
        <p:spPr bwMode="auto">
          <a:xfrm>
            <a:off x="649128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23</a:t>
            </a:r>
            <a:endParaRPr lang="en-US" altLang="en-US" sz="1600" b="0"/>
          </a:p>
        </p:txBody>
      </p:sp>
      <p:sp>
        <p:nvSpPr>
          <p:cNvPr id="25622" name="Rectangle 103"/>
          <p:cNvSpPr>
            <a:spLocks noChangeArrowheads="1"/>
          </p:cNvSpPr>
          <p:nvPr/>
        </p:nvSpPr>
        <p:spPr bwMode="auto">
          <a:xfrm>
            <a:off x="523240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22</a:t>
            </a:r>
            <a:endParaRPr lang="en-US" altLang="en-US" sz="1600" b="0"/>
          </a:p>
        </p:txBody>
      </p:sp>
      <p:sp>
        <p:nvSpPr>
          <p:cNvPr id="25623" name="Rectangle 102"/>
          <p:cNvSpPr>
            <a:spLocks noChangeArrowheads="1"/>
          </p:cNvSpPr>
          <p:nvPr/>
        </p:nvSpPr>
        <p:spPr bwMode="auto">
          <a:xfrm>
            <a:off x="3973513"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21</a:t>
            </a:r>
            <a:endParaRPr lang="en-US" altLang="en-US" sz="1600" b="0"/>
          </a:p>
        </p:txBody>
      </p:sp>
      <p:sp>
        <p:nvSpPr>
          <p:cNvPr id="25624" name="Rectangle 101"/>
          <p:cNvSpPr>
            <a:spLocks noChangeArrowheads="1"/>
          </p:cNvSpPr>
          <p:nvPr/>
        </p:nvSpPr>
        <p:spPr bwMode="auto">
          <a:xfrm>
            <a:off x="271462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20</a:t>
            </a:r>
            <a:endParaRPr lang="en-US" altLang="en-US" sz="1600" b="0"/>
          </a:p>
        </p:txBody>
      </p:sp>
      <p:sp>
        <p:nvSpPr>
          <p:cNvPr id="25625" name="Rectangle 100"/>
          <p:cNvSpPr>
            <a:spLocks noChangeArrowheads="1"/>
          </p:cNvSpPr>
          <p:nvPr/>
        </p:nvSpPr>
        <p:spPr bwMode="auto">
          <a:xfrm>
            <a:off x="145573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19</a:t>
            </a:r>
            <a:endParaRPr lang="en-US" altLang="en-US" sz="1600" b="0"/>
          </a:p>
        </p:txBody>
      </p:sp>
      <p:sp>
        <p:nvSpPr>
          <p:cNvPr id="25626" name="Rectangle 99"/>
          <p:cNvSpPr>
            <a:spLocks noChangeArrowheads="1"/>
          </p:cNvSpPr>
          <p:nvPr/>
        </p:nvSpPr>
        <p:spPr bwMode="auto">
          <a:xfrm>
            <a:off x="19685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18</a:t>
            </a:r>
            <a:endParaRPr lang="en-US" altLang="en-US" sz="1600" b="0"/>
          </a:p>
        </p:txBody>
      </p:sp>
      <p:sp>
        <p:nvSpPr>
          <p:cNvPr id="25627" name="Rectangle 98"/>
          <p:cNvSpPr>
            <a:spLocks noChangeArrowheads="1"/>
          </p:cNvSpPr>
          <p:nvPr/>
        </p:nvSpPr>
        <p:spPr bwMode="auto">
          <a:xfrm>
            <a:off x="775017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17</a:t>
            </a:r>
            <a:endParaRPr lang="en-US" altLang="en-US" sz="1600" b="0"/>
          </a:p>
        </p:txBody>
      </p:sp>
      <p:sp>
        <p:nvSpPr>
          <p:cNvPr id="25628" name="Rectangle 97"/>
          <p:cNvSpPr>
            <a:spLocks noChangeArrowheads="1"/>
          </p:cNvSpPr>
          <p:nvPr/>
        </p:nvSpPr>
        <p:spPr bwMode="auto">
          <a:xfrm>
            <a:off x="649128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16</a:t>
            </a:r>
            <a:endParaRPr lang="en-US" altLang="en-US" sz="1600" b="0"/>
          </a:p>
        </p:txBody>
      </p:sp>
      <p:sp>
        <p:nvSpPr>
          <p:cNvPr id="25629" name="Rectangle 96"/>
          <p:cNvSpPr>
            <a:spLocks noChangeArrowheads="1"/>
          </p:cNvSpPr>
          <p:nvPr/>
        </p:nvSpPr>
        <p:spPr bwMode="auto">
          <a:xfrm>
            <a:off x="523240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15</a:t>
            </a:r>
            <a:endParaRPr lang="en-US" altLang="en-US" sz="1600" b="0"/>
          </a:p>
        </p:txBody>
      </p:sp>
      <p:sp>
        <p:nvSpPr>
          <p:cNvPr id="25630" name="Rectangle 95"/>
          <p:cNvSpPr>
            <a:spLocks noChangeArrowheads="1"/>
          </p:cNvSpPr>
          <p:nvPr/>
        </p:nvSpPr>
        <p:spPr bwMode="auto">
          <a:xfrm>
            <a:off x="3973513"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14</a:t>
            </a:r>
            <a:endParaRPr lang="en-US" altLang="en-US" sz="1600" b="0"/>
          </a:p>
        </p:txBody>
      </p:sp>
      <p:sp>
        <p:nvSpPr>
          <p:cNvPr id="25631" name="Rectangle 94"/>
          <p:cNvSpPr>
            <a:spLocks noChangeArrowheads="1"/>
          </p:cNvSpPr>
          <p:nvPr/>
        </p:nvSpPr>
        <p:spPr bwMode="auto">
          <a:xfrm>
            <a:off x="271462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13</a:t>
            </a:r>
            <a:endParaRPr lang="en-US" altLang="en-US" sz="1600" b="0"/>
          </a:p>
        </p:txBody>
      </p:sp>
      <p:sp>
        <p:nvSpPr>
          <p:cNvPr id="25632" name="Rectangle 93"/>
          <p:cNvSpPr>
            <a:spLocks noChangeArrowheads="1"/>
          </p:cNvSpPr>
          <p:nvPr/>
        </p:nvSpPr>
        <p:spPr bwMode="auto">
          <a:xfrm>
            <a:off x="145573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12</a:t>
            </a:r>
            <a:endParaRPr lang="en-US" altLang="en-US" sz="1600" b="0"/>
          </a:p>
        </p:txBody>
      </p:sp>
      <p:sp>
        <p:nvSpPr>
          <p:cNvPr id="25633" name="Rectangle 92"/>
          <p:cNvSpPr>
            <a:spLocks noChangeArrowheads="1"/>
          </p:cNvSpPr>
          <p:nvPr/>
        </p:nvSpPr>
        <p:spPr bwMode="auto">
          <a:xfrm>
            <a:off x="19685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11</a:t>
            </a:r>
            <a:endParaRPr lang="en-US" altLang="en-US" sz="1600" b="0"/>
          </a:p>
        </p:txBody>
      </p:sp>
      <p:sp>
        <p:nvSpPr>
          <p:cNvPr id="25634" name="Rectangle 91"/>
          <p:cNvSpPr>
            <a:spLocks noChangeArrowheads="1"/>
          </p:cNvSpPr>
          <p:nvPr/>
        </p:nvSpPr>
        <p:spPr bwMode="auto">
          <a:xfrm>
            <a:off x="775017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10</a:t>
            </a:r>
            <a:endParaRPr lang="en-US" altLang="en-US" sz="1600" b="0"/>
          </a:p>
        </p:txBody>
      </p:sp>
      <p:sp>
        <p:nvSpPr>
          <p:cNvPr id="25635" name="Rectangle 90"/>
          <p:cNvSpPr>
            <a:spLocks noChangeArrowheads="1"/>
          </p:cNvSpPr>
          <p:nvPr/>
        </p:nvSpPr>
        <p:spPr bwMode="auto">
          <a:xfrm>
            <a:off x="649128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9</a:t>
            </a:r>
            <a:endParaRPr lang="en-US" altLang="en-US" sz="1600" b="0"/>
          </a:p>
        </p:txBody>
      </p:sp>
      <p:sp>
        <p:nvSpPr>
          <p:cNvPr id="25636" name="Rectangle 89"/>
          <p:cNvSpPr>
            <a:spLocks noChangeArrowheads="1"/>
          </p:cNvSpPr>
          <p:nvPr/>
        </p:nvSpPr>
        <p:spPr bwMode="auto">
          <a:xfrm>
            <a:off x="523240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8</a:t>
            </a:r>
            <a:endParaRPr lang="en-US" altLang="en-US" sz="1600" b="0"/>
          </a:p>
        </p:txBody>
      </p:sp>
      <p:sp>
        <p:nvSpPr>
          <p:cNvPr id="25637" name="Rectangle 88"/>
          <p:cNvSpPr>
            <a:spLocks noChangeArrowheads="1"/>
          </p:cNvSpPr>
          <p:nvPr/>
        </p:nvSpPr>
        <p:spPr bwMode="auto">
          <a:xfrm>
            <a:off x="3973513"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7</a:t>
            </a:r>
            <a:endParaRPr lang="en-US" altLang="en-US" sz="1600" b="0"/>
          </a:p>
        </p:txBody>
      </p:sp>
      <p:sp>
        <p:nvSpPr>
          <p:cNvPr id="25638" name="Rectangle 87"/>
          <p:cNvSpPr>
            <a:spLocks noChangeArrowheads="1"/>
          </p:cNvSpPr>
          <p:nvPr/>
        </p:nvSpPr>
        <p:spPr bwMode="auto">
          <a:xfrm>
            <a:off x="271462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6</a:t>
            </a:r>
            <a:endParaRPr lang="en-US" altLang="en-US" sz="1600" b="0"/>
          </a:p>
        </p:txBody>
      </p:sp>
      <p:sp>
        <p:nvSpPr>
          <p:cNvPr id="25639" name="Rectangle 86"/>
          <p:cNvSpPr>
            <a:spLocks noChangeArrowheads="1"/>
          </p:cNvSpPr>
          <p:nvPr/>
        </p:nvSpPr>
        <p:spPr bwMode="auto">
          <a:xfrm>
            <a:off x="145573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5</a:t>
            </a:r>
            <a:endParaRPr lang="en-US" altLang="en-US" sz="1600" b="0"/>
          </a:p>
        </p:txBody>
      </p:sp>
      <p:sp>
        <p:nvSpPr>
          <p:cNvPr id="25640" name="Rectangle 85"/>
          <p:cNvSpPr>
            <a:spLocks noChangeArrowheads="1"/>
          </p:cNvSpPr>
          <p:nvPr/>
        </p:nvSpPr>
        <p:spPr bwMode="auto">
          <a:xfrm>
            <a:off x="19685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4</a:t>
            </a:r>
            <a:endParaRPr lang="en-US" altLang="en-US" sz="1600" b="0"/>
          </a:p>
        </p:txBody>
      </p:sp>
      <p:sp>
        <p:nvSpPr>
          <p:cNvPr id="25641" name="Rectangle 84"/>
          <p:cNvSpPr>
            <a:spLocks noChangeArrowheads="1"/>
          </p:cNvSpPr>
          <p:nvPr/>
        </p:nvSpPr>
        <p:spPr bwMode="auto">
          <a:xfrm>
            <a:off x="775017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3</a:t>
            </a:r>
            <a:endParaRPr lang="en-US" altLang="en-US" sz="1600" b="0"/>
          </a:p>
        </p:txBody>
      </p:sp>
      <p:sp>
        <p:nvSpPr>
          <p:cNvPr id="25642" name="Rectangle 83"/>
          <p:cNvSpPr>
            <a:spLocks noChangeArrowheads="1"/>
          </p:cNvSpPr>
          <p:nvPr/>
        </p:nvSpPr>
        <p:spPr bwMode="auto">
          <a:xfrm>
            <a:off x="649128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a:t>
            </a:r>
            <a:endParaRPr lang="en-US" altLang="en-US" sz="1600" b="0"/>
          </a:p>
        </p:txBody>
      </p:sp>
      <p:sp>
        <p:nvSpPr>
          <p:cNvPr id="25643" name="Rectangle 82"/>
          <p:cNvSpPr>
            <a:spLocks noChangeArrowheads="1"/>
          </p:cNvSpPr>
          <p:nvPr/>
        </p:nvSpPr>
        <p:spPr bwMode="auto">
          <a:xfrm>
            <a:off x="523240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a:t>
            </a:r>
            <a:endParaRPr lang="en-US" altLang="en-US" sz="1600" b="0"/>
          </a:p>
        </p:txBody>
      </p:sp>
      <p:sp>
        <p:nvSpPr>
          <p:cNvPr id="25644" name="Rectangle 81"/>
          <p:cNvSpPr>
            <a:spLocks noChangeArrowheads="1"/>
          </p:cNvSpPr>
          <p:nvPr/>
        </p:nvSpPr>
        <p:spPr bwMode="auto">
          <a:xfrm>
            <a:off x="3973513"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31</a:t>
            </a:r>
            <a:endParaRPr lang="en-US" altLang="en-US" sz="1600" b="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ChangeArrowheads="1"/>
          </p:cNvSpPr>
          <p:nvPr/>
        </p:nvSpPr>
        <p:spPr bwMode="auto">
          <a:xfrm>
            <a:off x="775017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27651" name="Rectangle 3"/>
          <p:cNvSpPr>
            <a:spLocks noChangeArrowheads="1"/>
          </p:cNvSpPr>
          <p:nvPr/>
        </p:nvSpPr>
        <p:spPr bwMode="auto">
          <a:xfrm>
            <a:off x="649128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27652" name="Rectangle 4"/>
          <p:cNvSpPr>
            <a:spLocks noChangeArrowheads="1"/>
          </p:cNvSpPr>
          <p:nvPr/>
        </p:nvSpPr>
        <p:spPr bwMode="auto">
          <a:xfrm>
            <a:off x="523240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27653" name="Rectangle 5"/>
          <p:cNvSpPr>
            <a:spLocks noChangeArrowheads="1"/>
          </p:cNvSpPr>
          <p:nvPr/>
        </p:nvSpPr>
        <p:spPr bwMode="auto">
          <a:xfrm>
            <a:off x="3973513"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27654" name="Rectangle 6"/>
          <p:cNvSpPr>
            <a:spLocks noChangeArrowheads="1"/>
          </p:cNvSpPr>
          <p:nvPr/>
        </p:nvSpPr>
        <p:spPr bwMode="auto">
          <a:xfrm>
            <a:off x="271462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27655" name="Rectangle 7"/>
          <p:cNvSpPr>
            <a:spLocks noChangeArrowheads="1"/>
          </p:cNvSpPr>
          <p:nvPr/>
        </p:nvSpPr>
        <p:spPr bwMode="auto">
          <a:xfrm>
            <a:off x="145573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27656" name="Rectangle 8"/>
          <p:cNvSpPr>
            <a:spLocks noChangeArrowheads="1"/>
          </p:cNvSpPr>
          <p:nvPr/>
        </p:nvSpPr>
        <p:spPr bwMode="auto">
          <a:xfrm>
            <a:off x="19685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27657" name="Rectangle 9"/>
          <p:cNvSpPr>
            <a:spLocks noChangeArrowheads="1"/>
          </p:cNvSpPr>
          <p:nvPr/>
        </p:nvSpPr>
        <p:spPr bwMode="auto">
          <a:xfrm>
            <a:off x="196850"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a:t>December 2013</a:t>
            </a:r>
          </a:p>
        </p:txBody>
      </p:sp>
      <p:sp>
        <p:nvSpPr>
          <p:cNvPr id="27658" name="Rectangle 115"/>
          <p:cNvSpPr>
            <a:spLocks noChangeArrowheads="1"/>
          </p:cNvSpPr>
          <p:nvPr/>
        </p:nvSpPr>
        <p:spPr bwMode="auto">
          <a:xfrm>
            <a:off x="2714625" y="554513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1</a:t>
            </a:r>
            <a:endParaRPr lang="en-US" altLang="en-US" sz="1600" b="0"/>
          </a:p>
        </p:txBody>
      </p:sp>
      <p:sp>
        <p:nvSpPr>
          <p:cNvPr id="27659" name="Rectangle 114"/>
          <p:cNvSpPr>
            <a:spLocks noChangeArrowheads="1"/>
          </p:cNvSpPr>
          <p:nvPr/>
        </p:nvSpPr>
        <p:spPr bwMode="auto">
          <a:xfrm>
            <a:off x="1455738" y="554513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31</a:t>
            </a:r>
            <a:endParaRPr lang="en-US" altLang="en-US" sz="1600" b="0"/>
          </a:p>
        </p:txBody>
      </p:sp>
      <p:sp>
        <p:nvSpPr>
          <p:cNvPr id="27660" name="Rectangle 113"/>
          <p:cNvSpPr>
            <a:spLocks noChangeArrowheads="1"/>
          </p:cNvSpPr>
          <p:nvPr/>
        </p:nvSpPr>
        <p:spPr bwMode="auto">
          <a:xfrm>
            <a:off x="196850" y="554513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30</a:t>
            </a:r>
            <a:endParaRPr lang="en-US" altLang="en-US" sz="1600" b="0"/>
          </a:p>
        </p:txBody>
      </p:sp>
      <p:sp>
        <p:nvSpPr>
          <p:cNvPr id="27661" name="Rectangle 112"/>
          <p:cNvSpPr>
            <a:spLocks noChangeArrowheads="1"/>
          </p:cNvSpPr>
          <p:nvPr/>
        </p:nvSpPr>
        <p:spPr bwMode="auto">
          <a:xfrm>
            <a:off x="775017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29</a:t>
            </a:r>
            <a:endParaRPr lang="en-US" altLang="en-US" sz="1600" b="0"/>
          </a:p>
        </p:txBody>
      </p:sp>
      <p:sp>
        <p:nvSpPr>
          <p:cNvPr id="27662" name="Rectangle 111"/>
          <p:cNvSpPr>
            <a:spLocks noChangeArrowheads="1"/>
          </p:cNvSpPr>
          <p:nvPr/>
        </p:nvSpPr>
        <p:spPr bwMode="auto">
          <a:xfrm>
            <a:off x="649128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28</a:t>
            </a:r>
            <a:endParaRPr lang="en-US" altLang="en-US" sz="1600" b="0"/>
          </a:p>
        </p:txBody>
      </p:sp>
      <p:sp>
        <p:nvSpPr>
          <p:cNvPr id="27663" name="Rectangle 110"/>
          <p:cNvSpPr>
            <a:spLocks noChangeArrowheads="1"/>
          </p:cNvSpPr>
          <p:nvPr/>
        </p:nvSpPr>
        <p:spPr bwMode="auto">
          <a:xfrm>
            <a:off x="523240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27</a:t>
            </a:r>
            <a:endParaRPr lang="en-US" altLang="en-US" sz="1600" b="0"/>
          </a:p>
        </p:txBody>
      </p:sp>
      <p:sp>
        <p:nvSpPr>
          <p:cNvPr id="27664" name="Rectangle 109"/>
          <p:cNvSpPr>
            <a:spLocks noChangeArrowheads="1"/>
          </p:cNvSpPr>
          <p:nvPr/>
        </p:nvSpPr>
        <p:spPr bwMode="auto">
          <a:xfrm>
            <a:off x="3973513"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26</a:t>
            </a:r>
            <a:endParaRPr lang="en-US" altLang="en-US" sz="1600" b="0"/>
          </a:p>
        </p:txBody>
      </p:sp>
      <p:sp>
        <p:nvSpPr>
          <p:cNvPr id="27665" name="Rectangle 108"/>
          <p:cNvSpPr>
            <a:spLocks noChangeArrowheads="1"/>
          </p:cNvSpPr>
          <p:nvPr/>
        </p:nvSpPr>
        <p:spPr bwMode="auto">
          <a:xfrm>
            <a:off x="271462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25</a:t>
            </a:r>
            <a:endParaRPr lang="en-US" altLang="en-US" sz="1600" b="0"/>
          </a:p>
        </p:txBody>
      </p:sp>
      <p:sp>
        <p:nvSpPr>
          <p:cNvPr id="27666" name="Rectangle 107"/>
          <p:cNvSpPr>
            <a:spLocks noChangeArrowheads="1"/>
          </p:cNvSpPr>
          <p:nvPr/>
        </p:nvSpPr>
        <p:spPr bwMode="auto">
          <a:xfrm>
            <a:off x="145573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24</a:t>
            </a:r>
            <a:endParaRPr lang="en-US" altLang="en-US" sz="1600" b="0"/>
          </a:p>
        </p:txBody>
      </p:sp>
      <p:sp>
        <p:nvSpPr>
          <p:cNvPr id="27667" name="Rectangle 106"/>
          <p:cNvSpPr>
            <a:spLocks noChangeArrowheads="1"/>
          </p:cNvSpPr>
          <p:nvPr/>
        </p:nvSpPr>
        <p:spPr bwMode="auto">
          <a:xfrm>
            <a:off x="19685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23</a:t>
            </a:r>
            <a:endParaRPr lang="en-US" altLang="en-US" sz="1600" b="0"/>
          </a:p>
        </p:txBody>
      </p:sp>
      <p:sp>
        <p:nvSpPr>
          <p:cNvPr id="27668" name="Rectangle 105"/>
          <p:cNvSpPr>
            <a:spLocks noChangeArrowheads="1"/>
          </p:cNvSpPr>
          <p:nvPr/>
        </p:nvSpPr>
        <p:spPr bwMode="auto">
          <a:xfrm>
            <a:off x="775017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22</a:t>
            </a:r>
            <a:endParaRPr lang="en-US" altLang="en-US" sz="1600" b="0"/>
          </a:p>
        </p:txBody>
      </p:sp>
      <p:sp>
        <p:nvSpPr>
          <p:cNvPr id="27669" name="Rectangle 104"/>
          <p:cNvSpPr>
            <a:spLocks noChangeArrowheads="1"/>
          </p:cNvSpPr>
          <p:nvPr/>
        </p:nvSpPr>
        <p:spPr bwMode="auto">
          <a:xfrm>
            <a:off x="649128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21</a:t>
            </a:r>
            <a:endParaRPr lang="en-US" altLang="en-US" sz="1600" b="0"/>
          </a:p>
        </p:txBody>
      </p:sp>
      <p:sp>
        <p:nvSpPr>
          <p:cNvPr id="27670" name="Rectangle 103"/>
          <p:cNvSpPr>
            <a:spLocks noChangeArrowheads="1"/>
          </p:cNvSpPr>
          <p:nvPr/>
        </p:nvSpPr>
        <p:spPr bwMode="auto">
          <a:xfrm>
            <a:off x="523240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20</a:t>
            </a:r>
            <a:endParaRPr lang="en-US" altLang="en-US" sz="1600" b="0"/>
          </a:p>
        </p:txBody>
      </p:sp>
      <p:sp>
        <p:nvSpPr>
          <p:cNvPr id="27671" name="Rectangle 102"/>
          <p:cNvSpPr>
            <a:spLocks noChangeArrowheads="1"/>
          </p:cNvSpPr>
          <p:nvPr/>
        </p:nvSpPr>
        <p:spPr bwMode="auto">
          <a:xfrm>
            <a:off x="3973513"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19</a:t>
            </a:r>
            <a:endParaRPr lang="en-US" altLang="en-US" sz="1600" b="0"/>
          </a:p>
        </p:txBody>
      </p:sp>
      <p:sp>
        <p:nvSpPr>
          <p:cNvPr id="27672" name="Rectangle 101"/>
          <p:cNvSpPr>
            <a:spLocks noChangeArrowheads="1"/>
          </p:cNvSpPr>
          <p:nvPr/>
        </p:nvSpPr>
        <p:spPr bwMode="auto">
          <a:xfrm>
            <a:off x="271462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18</a:t>
            </a:r>
            <a:endParaRPr lang="en-US" altLang="en-US" sz="1600" b="0"/>
          </a:p>
        </p:txBody>
      </p:sp>
      <p:sp>
        <p:nvSpPr>
          <p:cNvPr id="27673" name="Rectangle 100"/>
          <p:cNvSpPr>
            <a:spLocks noChangeArrowheads="1"/>
          </p:cNvSpPr>
          <p:nvPr/>
        </p:nvSpPr>
        <p:spPr bwMode="auto">
          <a:xfrm>
            <a:off x="145573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17</a:t>
            </a:r>
            <a:endParaRPr lang="en-US" altLang="en-US" sz="1600" b="0"/>
          </a:p>
        </p:txBody>
      </p:sp>
      <p:sp>
        <p:nvSpPr>
          <p:cNvPr id="27674" name="Rectangle 99"/>
          <p:cNvSpPr>
            <a:spLocks noChangeArrowheads="1"/>
          </p:cNvSpPr>
          <p:nvPr/>
        </p:nvSpPr>
        <p:spPr bwMode="auto">
          <a:xfrm>
            <a:off x="19685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16</a:t>
            </a:r>
            <a:endParaRPr lang="en-US" altLang="en-US" sz="1600" b="0"/>
          </a:p>
        </p:txBody>
      </p:sp>
      <p:sp>
        <p:nvSpPr>
          <p:cNvPr id="27675" name="Rectangle 98"/>
          <p:cNvSpPr>
            <a:spLocks noChangeArrowheads="1"/>
          </p:cNvSpPr>
          <p:nvPr/>
        </p:nvSpPr>
        <p:spPr bwMode="auto">
          <a:xfrm>
            <a:off x="775017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15</a:t>
            </a:r>
            <a:endParaRPr lang="en-US" altLang="en-US" sz="1600" b="0"/>
          </a:p>
        </p:txBody>
      </p:sp>
      <p:sp>
        <p:nvSpPr>
          <p:cNvPr id="27676" name="Rectangle 97"/>
          <p:cNvSpPr>
            <a:spLocks noChangeArrowheads="1"/>
          </p:cNvSpPr>
          <p:nvPr/>
        </p:nvSpPr>
        <p:spPr bwMode="auto">
          <a:xfrm>
            <a:off x="649128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14</a:t>
            </a:r>
            <a:endParaRPr lang="en-US" altLang="en-US" sz="1600" b="0"/>
          </a:p>
        </p:txBody>
      </p:sp>
      <p:sp>
        <p:nvSpPr>
          <p:cNvPr id="27677" name="Rectangle 96"/>
          <p:cNvSpPr>
            <a:spLocks noChangeArrowheads="1"/>
          </p:cNvSpPr>
          <p:nvPr/>
        </p:nvSpPr>
        <p:spPr bwMode="auto">
          <a:xfrm>
            <a:off x="523240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13</a:t>
            </a:r>
            <a:endParaRPr lang="en-US" altLang="en-US" sz="1600" b="0"/>
          </a:p>
        </p:txBody>
      </p:sp>
      <p:sp>
        <p:nvSpPr>
          <p:cNvPr id="27678" name="Rectangle 95"/>
          <p:cNvSpPr>
            <a:spLocks noChangeArrowheads="1"/>
          </p:cNvSpPr>
          <p:nvPr/>
        </p:nvSpPr>
        <p:spPr bwMode="auto">
          <a:xfrm>
            <a:off x="3973513"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12</a:t>
            </a:r>
            <a:endParaRPr lang="en-US" altLang="en-US" sz="1600" b="0"/>
          </a:p>
        </p:txBody>
      </p:sp>
      <p:sp>
        <p:nvSpPr>
          <p:cNvPr id="27679" name="Rectangle 94"/>
          <p:cNvSpPr>
            <a:spLocks noChangeArrowheads="1"/>
          </p:cNvSpPr>
          <p:nvPr/>
        </p:nvSpPr>
        <p:spPr bwMode="auto">
          <a:xfrm>
            <a:off x="271462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11</a:t>
            </a:r>
            <a:endParaRPr lang="en-US" altLang="en-US" sz="1600" b="0"/>
          </a:p>
        </p:txBody>
      </p:sp>
      <p:sp>
        <p:nvSpPr>
          <p:cNvPr id="27680" name="Rectangle 93"/>
          <p:cNvSpPr>
            <a:spLocks noChangeArrowheads="1"/>
          </p:cNvSpPr>
          <p:nvPr/>
        </p:nvSpPr>
        <p:spPr bwMode="auto">
          <a:xfrm>
            <a:off x="145573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10</a:t>
            </a:r>
            <a:endParaRPr lang="en-US" altLang="en-US" sz="1600" b="0"/>
          </a:p>
        </p:txBody>
      </p:sp>
      <p:sp>
        <p:nvSpPr>
          <p:cNvPr id="27681" name="Rectangle 92"/>
          <p:cNvSpPr>
            <a:spLocks noChangeArrowheads="1"/>
          </p:cNvSpPr>
          <p:nvPr/>
        </p:nvSpPr>
        <p:spPr bwMode="auto">
          <a:xfrm>
            <a:off x="19685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9</a:t>
            </a:r>
            <a:endParaRPr lang="en-US" altLang="en-US" sz="1600" b="0"/>
          </a:p>
        </p:txBody>
      </p:sp>
      <p:sp>
        <p:nvSpPr>
          <p:cNvPr id="27682" name="Rectangle 91"/>
          <p:cNvSpPr>
            <a:spLocks noChangeArrowheads="1"/>
          </p:cNvSpPr>
          <p:nvPr/>
        </p:nvSpPr>
        <p:spPr bwMode="auto">
          <a:xfrm>
            <a:off x="775017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8</a:t>
            </a:r>
            <a:endParaRPr lang="en-US" altLang="en-US" sz="1600" b="0"/>
          </a:p>
        </p:txBody>
      </p:sp>
      <p:sp>
        <p:nvSpPr>
          <p:cNvPr id="27683" name="Rectangle 90"/>
          <p:cNvSpPr>
            <a:spLocks noChangeArrowheads="1"/>
          </p:cNvSpPr>
          <p:nvPr/>
        </p:nvSpPr>
        <p:spPr bwMode="auto">
          <a:xfrm>
            <a:off x="649128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7</a:t>
            </a:r>
            <a:endParaRPr lang="en-US" altLang="en-US" sz="1600" b="0"/>
          </a:p>
        </p:txBody>
      </p:sp>
      <p:sp>
        <p:nvSpPr>
          <p:cNvPr id="27684" name="Rectangle 89"/>
          <p:cNvSpPr>
            <a:spLocks noChangeArrowheads="1"/>
          </p:cNvSpPr>
          <p:nvPr/>
        </p:nvSpPr>
        <p:spPr bwMode="auto">
          <a:xfrm>
            <a:off x="523240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6</a:t>
            </a:r>
            <a:endParaRPr lang="en-US" altLang="en-US" sz="1600" b="0"/>
          </a:p>
        </p:txBody>
      </p:sp>
      <p:sp>
        <p:nvSpPr>
          <p:cNvPr id="27685" name="Rectangle 88"/>
          <p:cNvSpPr>
            <a:spLocks noChangeArrowheads="1"/>
          </p:cNvSpPr>
          <p:nvPr/>
        </p:nvSpPr>
        <p:spPr bwMode="auto">
          <a:xfrm>
            <a:off x="3973513"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5</a:t>
            </a:r>
            <a:endParaRPr lang="en-US" altLang="en-US" sz="1600" b="0"/>
          </a:p>
        </p:txBody>
      </p:sp>
      <p:sp>
        <p:nvSpPr>
          <p:cNvPr id="27686" name="Rectangle 87"/>
          <p:cNvSpPr>
            <a:spLocks noChangeArrowheads="1"/>
          </p:cNvSpPr>
          <p:nvPr/>
        </p:nvSpPr>
        <p:spPr bwMode="auto">
          <a:xfrm>
            <a:off x="271462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4</a:t>
            </a:r>
            <a:endParaRPr lang="en-US" altLang="en-US" sz="1600" b="0"/>
          </a:p>
        </p:txBody>
      </p:sp>
      <p:sp>
        <p:nvSpPr>
          <p:cNvPr id="27687" name="Rectangle 86"/>
          <p:cNvSpPr>
            <a:spLocks noChangeArrowheads="1"/>
          </p:cNvSpPr>
          <p:nvPr/>
        </p:nvSpPr>
        <p:spPr bwMode="auto">
          <a:xfrm>
            <a:off x="145573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3</a:t>
            </a:r>
            <a:endParaRPr lang="en-US" altLang="en-US" sz="1600" b="0"/>
          </a:p>
        </p:txBody>
      </p:sp>
      <p:sp>
        <p:nvSpPr>
          <p:cNvPr id="27688" name="Rectangle 85"/>
          <p:cNvSpPr>
            <a:spLocks noChangeArrowheads="1"/>
          </p:cNvSpPr>
          <p:nvPr/>
        </p:nvSpPr>
        <p:spPr bwMode="auto">
          <a:xfrm>
            <a:off x="19685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a:t>
            </a:r>
            <a:endParaRPr lang="en-US" altLang="en-US" sz="1600" b="0"/>
          </a:p>
        </p:txBody>
      </p:sp>
      <p:sp>
        <p:nvSpPr>
          <p:cNvPr id="27689" name="Rectangle 84"/>
          <p:cNvSpPr>
            <a:spLocks noChangeArrowheads="1"/>
          </p:cNvSpPr>
          <p:nvPr/>
        </p:nvSpPr>
        <p:spPr bwMode="auto">
          <a:xfrm>
            <a:off x="775017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a:t>
            </a:r>
            <a:endParaRPr lang="en-US" altLang="en-US" sz="1600" b="0"/>
          </a:p>
        </p:txBody>
      </p:sp>
      <p:sp>
        <p:nvSpPr>
          <p:cNvPr id="27690" name="Rectangle 83"/>
          <p:cNvSpPr>
            <a:spLocks noChangeArrowheads="1"/>
          </p:cNvSpPr>
          <p:nvPr/>
        </p:nvSpPr>
        <p:spPr bwMode="auto">
          <a:xfrm>
            <a:off x="649128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30</a:t>
            </a:r>
            <a:endParaRPr lang="en-US" altLang="en-US" sz="1600" b="0"/>
          </a:p>
        </p:txBody>
      </p:sp>
      <p:sp>
        <p:nvSpPr>
          <p:cNvPr id="27691" name="Rectangle 82"/>
          <p:cNvSpPr>
            <a:spLocks noChangeArrowheads="1"/>
          </p:cNvSpPr>
          <p:nvPr/>
        </p:nvSpPr>
        <p:spPr bwMode="auto">
          <a:xfrm>
            <a:off x="523240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29</a:t>
            </a:r>
            <a:endParaRPr lang="en-US" altLang="en-US" sz="1600" b="0"/>
          </a:p>
        </p:txBody>
      </p:sp>
      <p:sp>
        <p:nvSpPr>
          <p:cNvPr id="27692" name="Rectangle 81"/>
          <p:cNvSpPr>
            <a:spLocks noChangeArrowheads="1"/>
          </p:cNvSpPr>
          <p:nvPr/>
        </p:nvSpPr>
        <p:spPr bwMode="auto">
          <a:xfrm>
            <a:off x="3973513"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28</a:t>
            </a:r>
            <a:endParaRPr lang="en-US" altLang="en-US" sz="1600" b="0"/>
          </a:p>
        </p:txBody>
      </p:sp>
      <p:sp>
        <p:nvSpPr>
          <p:cNvPr id="27693" name="Rectangle 82"/>
          <p:cNvSpPr>
            <a:spLocks noChangeArrowheads="1"/>
          </p:cNvSpPr>
          <p:nvPr/>
        </p:nvSpPr>
        <p:spPr bwMode="auto">
          <a:xfrm>
            <a:off x="271462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27</a:t>
            </a:r>
            <a:endParaRPr lang="en-US" altLang="en-US" sz="1600" b="0"/>
          </a:p>
        </p:txBody>
      </p:sp>
      <p:sp>
        <p:nvSpPr>
          <p:cNvPr id="27694" name="Rectangle 81"/>
          <p:cNvSpPr>
            <a:spLocks noChangeArrowheads="1"/>
          </p:cNvSpPr>
          <p:nvPr/>
        </p:nvSpPr>
        <p:spPr bwMode="auto">
          <a:xfrm>
            <a:off x="145573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26</a:t>
            </a:r>
            <a:endParaRPr lang="en-US" altLang="en-US" sz="1600" b="0"/>
          </a:p>
        </p:txBody>
      </p:sp>
      <p:sp>
        <p:nvSpPr>
          <p:cNvPr id="27695" name="Rectangle 83"/>
          <p:cNvSpPr>
            <a:spLocks noChangeArrowheads="1"/>
          </p:cNvSpPr>
          <p:nvPr/>
        </p:nvSpPr>
        <p:spPr bwMode="auto">
          <a:xfrm>
            <a:off x="19685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25</a:t>
            </a:r>
            <a:endParaRPr lang="en-US" altLang="en-US" sz="1600" b="0"/>
          </a:p>
        </p:txBody>
      </p:sp>
      <p:sp>
        <p:nvSpPr>
          <p:cNvPr id="27696" name="Rectangle 82"/>
          <p:cNvSpPr>
            <a:spLocks noChangeArrowheads="1"/>
          </p:cNvSpPr>
          <p:nvPr/>
        </p:nvSpPr>
        <p:spPr bwMode="auto">
          <a:xfrm>
            <a:off x="7750175" y="554513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5</a:t>
            </a:r>
            <a:endParaRPr lang="en-US" altLang="en-US" sz="1600" b="0"/>
          </a:p>
        </p:txBody>
      </p:sp>
      <p:sp>
        <p:nvSpPr>
          <p:cNvPr id="27697" name="Rectangle 81"/>
          <p:cNvSpPr>
            <a:spLocks noChangeArrowheads="1"/>
          </p:cNvSpPr>
          <p:nvPr/>
        </p:nvSpPr>
        <p:spPr bwMode="auto">
          <a:xfrm>
            <a:off x="6491288" y="554513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4</a:t>
            </a:r>
            <a:endParaRPr lang="en-US" altLang="en-US" sz="1600" b="0"/>
          </a:p>
        </p:txBody>
      </p:sp>
      <p:sp>
        <p:nvSpPr>
          <p:cNvPr id="27698" name="Rectangle 82"/>
          <p:cNvSpPr>
            <a:spLocks noChangeArrowheads="1"/>
          </p:cNvSpPr>
          <p:nvPr/>
        </p:nvSpPr>
        <p:spPr bwMode="auto">
          <a:xfrm>
            <a:off x="5232400" y="554513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3</a:t>
            </a:r>
            <a:endParaRPr lang="en-US" altLang="en-US" sz="1600" b="0"/>
          </a:p>
        </p:txBody>
      </p:sp>
      <p:sp>
        <p:nvSpPr>
          <p:cNvPr id="27699" name="Rectangle 81"/>
          <p:cNvSpPr>
            <a:spLocks noChangeArrowheads="1"/>
          </p:cNvSpPr>
          <p:nvPr/>
        </p:nvSpPr>
        <p:spPr bwMode="auto">
          <a:xfrm>
            <a:off x="3973513" y="554513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a:t>
            </a:r>
            <a:endParaRPr lang="en-US" altLang="en-US" sz="1600" b="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spcBef>
                <a:spcPct val="0"/>
              </a:spcBef>
              <a:buFontTx/>
              <a:buNone/>
            </a:pPr>
            <a:endParaRPr lang="en-GB" altLang="en-US" sz="2400"/>
          </a:p>
        </p:txBody>
      </p:sp>
      <p:sp>
        <p:nvSpPr>
          <p:cNvPr id="29699" name="Rectangle 3"/>
          <p:cNvSpPr>
            <a:spLocks noGrp="1" noChangeArrowheads="1"/>
          </p:cNvSpPr>
          <p:nvPr>
            <p:ph type="title"/>
          </p:nvPr>
        </p:nvSpPr>
        <p:spPr>
          <a:xfrm>
            <a:off x="685800" y="438150"/>
            <a:ext cx="7772400" cy="1143000"/>
          </a:xfrm>
        </p:spPr>
        <p:txBody>
          <a:bodyPr/>
          <a:lstStyle/>
          <a:p>
            <a:pPr eaLnBrk="1" hangingPunct="1"/>
            <a:r>
              <a:rPr lang="en-GB" altLang="en-US" smtClean="0"/>
              <a:t>Use of templates</a:t>
            </a:r>
            <a:endParaRPr lang="en-US" altLang="en-US" smtClean="0"/>
          </a:p>
        </p:txBody>
      </p:sp>
      <p:sp>
        <p:nvSpPr>
          <p:cNvPr id="29700"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50000"/>
              </a:spcBef>
              <a:buFontTx/>
              <a:buNone/>
            </a:pPr>
            <a:r>
              <a:rPr lang="en-GB" altLang="en-US" sz="2000">
                <a:cs typeface="Arial" panose="020B0604020202020204" pitchFamily="34" charset="0"/>
              </a:rPr>
              <a:t>You are free to use these templates for your personal and business presentations.</a:t>
            </a:r>
          </a:p>
        </p:txBody>
      </p:sp>
      <p:sp>
        <p:nvSpPr>
          <p:cNvPr id="29701"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r>
              <a:rPr lang="en-GB" altLang="en-US" sz="1600" u="sng">
                <a:cs typeface="Arial" panose="020B0604020202020204" pitchFamily="34" charset="0"/>
              </a:rPr>
              <a:t>Do</a:t>
            </a:r>
          </a:p>
          <a:p>
            <a:pPr eaLnBrk="1" hangingPunct="1">
              <a:spcBef>
                <a:spcPct val="0"/>
              </a:spcBef>
              <a:buFont typeface="Wingdings" panose="05000000000000000000" pitchFamily="2" charset="2"/>
              <a:buChar char="ü"/>
            </a:pPr>
            <a:r>
              <a:rPr lang="en-GB" altLang="en-US" sz="1400" b="0">
                <a:cs typeface="Arial" panose="020B0604020202020204" pitchFamily="34" charset="0"/>
              </a:rPr>
              <a:t>Use these templates for your presentations</a:t>
            </a:r>
          </a:p>
          <a:p>
            <a:pPr eaLnBrk="1" hangingPunct="1">
              <a:spcBef>
                <a:spcPct val="0"/>
              </a:spcBef>
              <a:buFont typeface="Wingdings" panose="05000000000000000000" pitchFamily="2" charset="2"/>
              <a:buChar char="ü"/>
            </a:pPr>
            <a:r>
              <a:rPr lang="en-GB" altLang="en-US" sz="1400" b="0">
                <a:cs typeface="Arial" panose="020B0604020202020204" pitchFamily="34" charset="0"/>
              </a:rPr>
              <a:t>Display your presentation on a web site provided that it is not for the purpose of downloading the template.</a:t>
            </a:r>
          </a:p>
          <a:p>
            <a:pPr eaLnBrk="1" hangingPunct="1">
              <a:spcBef>
                <a:spcPct val="0"/>
              </a:spcBef>
              <a:buFont typeface="Wingdings" panose="05000000000000000000" pitchFamily="2" charset="2"/>
              <a:buChar char="ü"/>
            </a:pPr>
            <a:r>
              <a:rPr lang="en-US" altLang="en-US" sz="1400" b="0">
                <a:cs typeface="Arial" panose="020B0604020202020204" pitchFamily="34" charset="0"/>
              </a:rPr>
              <a:t>If you like these templates, we would always appreciate a link back to our website.  Many thanks.</a:t>
            </a:r>
          </a:p>
          <a:p>
            <a:pPr eaLnBrk="1" hangingPunct="1">
              <a:spcBef>
                <a:spcPct val="0"/>
              </a:spcBef>
              <a:buFont typeface="Wingdings" panose="05000000000000000000" pitchFamily="2" charset="2"/>
              <a:buChar char="ü"/>
            </a:pPr>
            <a:endParaRPr lang="en-US" altLang="en-US" sz="1400" b="0">
              <a:cs typeface="Arial" panose="020B0604020202020204" pitchFamily="34" charset="0"/>
            </a:endParaRPr>
          </a:p>
        </p:txBody>
      </p:sp>
      <p:sp>
        <p:nvSpPr>
          <p:cNvPr id="29702"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r>
              <a:rPr lang="en-GB" altLang="en-US" sz="1600" u="sng">
                <a:cs typeface="Arial" panose="020B0604020202020204" pitchFamily="34" charset="0"/>
              </a:rPr>
              <a:t>Don’t</a:t>
            </a:r>
          </a:p>
          <a:p>
            <a:pPr eaLnBrk="1" hangingPunct="1">
              <a:spcBef>
                <a:spcPct val="0"/>
              </a:spcBef>
              <a:buFont typeface="Wingdings" panose="05000000000000000000" pitchFamily="2" charset="2"/>
              <a:buChar char="û"/>
            </a:pPr>
            <a:r>
              <a:rPr lang="en-GB" altLang="en-US" sz="1400" b="0">
                <a:cs typeface="Arial" panose="020B0604020202020204" pitchFamily="34" charset="0"/>
              </a:rPr>
              <a:t>Resell or distribute these templates</a:t>
            </a:r>
          </a:p>
          <a:p>
            <a:pPr eaLnBrk="1" hangingPunct="1">
              <a:spcBef>
                <a:spcPct val="0"/>
              </a:spcBef>
              <a:buFont typeface="Wingdings" panose="05000000000000000000" pitchFamily="2" charset="2"/>
              <a:buChar char="û"/>
            </a:pPr>
            <a:r>
              <a:rPr lang="en-GB" altLang="en-US" sz="1400" b="0">
                <a:cs typeface="Arial" panose="020B0604020202020204" pitchFamily="34" charset="0"/>
              </a:rPr>
              <a:t>Put these templates on a website for download.  This includes uploading them onto file sharing networks like Slideshare, Myspace, Facebook, bit torrent etc</a:t>
            </a:r>
          </a:p>
          <a:p>
            <a:pPr eaLnBrk="1" hangingPunct="1">
              <a:spcBef>
                <a:spcPct val="0"/>
              </a:spcBef>
              <a:buFont typeface="Wingdings" panose="05000000000000000000" pitchFamily="2" charset="2"/>
              <a:buChar char="û"/>
            </a:pPr>
            <a:r>
              <a:rPr lang="en-GB" altLang="en-US" sz="1400" b="0">
                <a:cs typeface="Arial" panose="020B0604020202020204" pitchFamily="34" charset="0"/>
              </a:rPr>
              <a:t>Pass off any of our created content as your own work</a:t>
            </a:r>
            <a:endParaRPr lang="en-US" altLang="en-US" sz="1400" b="0">
              <a:cs typeface="Arial" panose="020B0604020202020204" pitchFamily="34" charset="0"/>
            </a:endParaRPr>
          </a:p>
        </p:txBody>
      </p:sp>
      <p:sp>
        <p:nvSpPr>
          <p:cNvPr id="29703"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lvl="1" algn="ctr" eaLnBrk="1" hangingPunct="1">
              <a:lnSpc>
                <a:spcPct val="90000"/>
              </a:lnSpc>
              <a:buClr>
                <a:schemeClr val="accent1"/>
              </a:buClr>
              <a:buFontTx/>
              <a:buNone/>
            </a:pPr>
            <a:r>
              <a:rPr lang="en-GB" altLang="en-US" sz="2000">
                <a:cs typeface="Arial" panose="020B0604020202020204" pitchFamily="34" charset="0"/>
              </a:rPr>
              <a:t>You can find many more free templates on the Presentation Magazine website </a:t>
            </a:r>
            <a:r>
              <a:rPr lang="en-GB" altLang="en-US" sz="2000">
                <a:cs typeface="Arial" panose="020B0604020202020204" pitchFamily="34" charset="0"/>
                <a:hlinkClick r:id="rId3"/>
              </a:rPr>
              <a:t>www.presentationmagazine.com</a:t>
            </a:r>
            <a:r>
              <a:rPr lang="en-GB" altLang="en-US" sz="2000">
                <a:cs typeface="Arial" panose="020B0604020202020204" pitchFamily="34" charset="0"/>
              </a:rPr>
              <a:t>  </a:t>
            </a:r>
            <a:endParaRPr lang="en-US" altLang="en-US" sz="2000">
              <a:cs typeface="Arial" panose="020B0604020202020204" pitchFamily="34" charset="0"/>
            </a:endParaRPr>
          </a:p>
        </p:txBody>
      </p:sp>
      <p:sp>
        <p:nvSpPr>
          <p:cNvPr id="29704"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50000"/>
              </a:spcBef>
              <a:buFontTx/>
              <a:buNone/>
            </a:pPr>
            <a:r>
              <a:rPr lang="en-GB" altLang="en-US" sz="1400" b="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b="0">
              <a:cs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775017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5123" name="Rectangle 3"/>
          <p:cNvSpPr>
            <a:spLocks noChangeArrowheads="1"/>
          </p:cNvSpPr>
          <p:nvPr/>
        </p:nvSpPr>
        <p:spPr bwMode="auto">
          <a:xfrm>
            <a:off x="649128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5124" name="Rectangle 4"/>
          <p:cNvSpPr>
            <a:spLocks noChangeArrowheads="1"/>
          </p:cNvSpPr>
          <p:nvPr/>
        </p:nvSpPr>
        <p:spPr bwMode="auto">
          <a:xfrm>
            <a:off x="523240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5125" name="Rectangle 5"/>
          <p:cNvSpPr>
            <a:spLocks noChangeArrowheads="1"/>
          </p:cNvSpPr>
          <p:nvPr/>
        </p:nvSpPr>
        <p:spPr bwMode="auto">
          <a:xfrm>
            <a:off x="3973513"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5126" name="Rectangle 6"/>
          <p:cNvSpPr>
            <a:spLocks noChangeArrowheads="1"/>
          </p:cNvSpPr>
          <p:nvPr/>
        </p:nvSpPr>
        <p:spPr bwMode="auto">
          <a:xfrm>
            <a:off x="271462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5127" name="Rectangle 7"/>
          <p:cNvSpPr>
            <a:spLocks noChangeArrowheads="1"/>
          </p:cNvSpPr>
          <p:nvPr/>
        </p:nvSpPr>
        <p:spPr bwMode="auto">
          <a:xfrm>
            <a:off x="145573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5128" name="Rectangle 8"/>
          <p:cNvSpPr>
            <a:spLocks noChangeArrowheads="1"/>
          </p:cNvSpPr>
          <p:nvPr/>
        </p:nvSpPr>
        <p:spPr bwMode="auto">
          <a:xfrm>
            <a:off x="19685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5129" name="Rectangle 9"/>
          <p:cNvSpPr>
            <a:spLocks noChangeArrowheads="1"/>
          </p:cNvSpPr>
          <p:nvPr/>
        </p:nvSpPr>
        <p:spPr bwMode="auto">
          <a:xfrm>
            <a:off x="196850"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a:t>January 2013</a:t>
            </a:r>
          </a:p>
        </p:txBody>
      </p:sp>
      <p:sp>
        <p:nvSpPr>
          <p:cNvPr id="5130" name="Rectangle 13"/>
          <p:cNvSpPr>
            <a:spLocks noChangeArrowheads="1"/>
          </p:cNvSpPr>
          <p:nvPr/>
        </p:nvSpPr>
        <p:spPr bwMode="auto">
          <a:xfrm>
            <a:off x="775017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3</a:t>
            </a:r>
            <a:endParaRPr lang="en-US" altLang="en-US" sz="1600" b="0"/>
          </a:p>
        </p:txBody>
      </p:sp>
      <p:sp>
        <p:nvSpPr>
          <p:cNvPr id="5131" name="Rectangle 14"/>
          <p:cNvSpPr>
            <a:spLocks noChangeArrowheads="1"/>
          </p:cNvSpPr>
          <p:nvPr/>
        </p:nvSpPr>
        <p:spPr bwMode="auto">
          <a:xfrm>
            <a:off x="649128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a:t>
            </a:r>
            <a:endParaRPr lang="en-US" altLang="en-US" sz="1600" b="0"/>
          </a:p>
        </p:txBody>
      </p:sp>
      <p:sp>
        <p:nvSpPr>
          <p:cNvPr id="5132" name="Rectangle 15"/>
          <p:cNvSpPr>
            <a:spLocks noChangeArrowheads="1"/>
          </p:cNvSpPr>
          <p:nvPr/>
        </p:nvSpPr>
        <p:spPr bwMode="auto">
          <a:xfrm>
            <a:off x="523240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1</a:t>
            </a:r>
            <a:endParaRPr lang="en-US" altLang="en-US" sz="1600" b="0"/>
          </a:p>
        </p:txBody>
      </p:sp>
      <p:sp>
        <p:nvSpPr>
          <p:cNvPr id="5133" name="Rectangle 16"/>
          <p:cNvSpPr>
            <a:spLocks noChangeArrowheads="1"/>
          </p:cNvSpPr>
          <p:nvPr/>
        </p:nvSpPr>
        <p:spPr bwMode="auto">
          <a:xfrm>
            <a:off x="3973513"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31</a:t>
            </a:r>
            <a:endParaRPr lang="en-US" altLang="en-US" sz="1600" b="0"/>
          </a:p>
        </p:txBody>
      </p:sp>
      <p:sp>
        <p:nvSpPr>
          <p:cNvPr id="5134" name="Rectangle 18"/>
          <p:cNvSpPr>
            <a:spLocks noChangeArrowheads="1"/>
          </p:cNvSpPr>
          <p:nvPr/>
        </p:nvSpPr>
        <p:spPr bwMode="auto">
          <a:xfrm>
            <a:off x="145573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29</a:t>
            </a:r>
            <a:endParaRPr lang="en-US" altLang="en-US" sz="1600" b="0"/>
          </a:p>
        </p:txBody>
      </p:sp>
      <p:sp>
        <p:nvSpPr>
          <p:cNvPr id="5135" name="Rectangle 19"/>
          <p:cNvSpPr>
            <a:spLocks noChangeArrowheads="1"/>
          </p:cNvSpPr>
          <p:nvPr/>
        </p:nvSpPr>
        <p:spPr bwMode="auto">
          <a:xfrm>
            <a:off x="19685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28</a:t>
            </a:r>
            <a:endParaRPr lang="en-US" altLang="en-US" sz="1600" b="0"/>
          </a:p>
        </p:txBody>
      </p:sp>
      <p:sp>
        <p:nvSpPr>
          <p:cNvPr id="5136" name="Rectangle 20"/>
          <p:cNvSpPr>
            <a:spLocks noChangeArrowheads="1"/>
          </p:cNvSpPr>
          <p:nvPr/>
        </p:nvSpPr>
        <p:spPr bwMode="auto">
          <a:xfrm>
            <a:off x="775017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27</a:t>
            </a:r>
            <a:endParaRPr lang="en-US" altLang="en-US" sz="1600" b="0"/>
          </a:p>
        </p:txBody>
      </p:sp>
      <p:sp>
        <p:nvSpPr>
          <p:cNvPr id="5137" name="Rectangle 21"/>
          <p:cNvSpPr>
            <a:spLocks noChangeArrowheads="1"/>
          </p:cNvSpPr>
          <p:nvPr/>
        </p:nvSpPr>
        <p:spPr bwMode="auto">
          <a:xfrm>
            <a:off x="649128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26</a:t>
            </a:r>
            <a:endParaRPr lang="en-US" altLang="en-US" sz="1600" b="0"/>
          </a:p>
        </p:txBody>
      </p:sp>
      <p:sp>
        <p:nvSpPr>
          <p:cNvPr id="5138" name="Rectangle 22"/>
          <p:cNvSpPr>
            <a:spLocks noChangeArrowheads="1"/>
          </p:cNvSpPr>
          <p:nvPr/>
        </p:nvSpPr>
        <p:spPr bwMode="auto">
          <a:xfrm>
            <a:off x="523240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25</a:t>
            </a:r>
            <a:endParaRPr lang="en-US" altLang="en-US" sz="1600" b="0"/>
          </a:p>
        </p:txBody>
      </p:sp>
      <p:sp>
        <p:nvSpPr>
          <p:cNvPr id="5139" name="Rectangle 23"/>
          <p:cNvSpPr>
            <a:spLocks noChangeArrowheads="1"/>
          </p:cNvSpPr>
          <p:nvPr/>
        </p:nvSpPr>
        <p:spPr bwMode="auto">
          <a:xfrm>
            <a:off x="3973513"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24</a:t>
            </a:r>
            <a:endParaRPr lang="en-US" altLang="en-US" sz="1600" b="0"/>
          </a:p>
        </p:txBody>
      </p:sp>
      <p:sp>
        <p:nvSpPr>
          <p:cNvPr id="5140" name="Rectangle 25"/>
          <p:cNvSpPr>
            <a:spLocks noChangeArrowheads="1"/>
          </p:cNvSpPr>
          <p:nvPr/>
        </p:nvSpPr>
        <p:spPr bwMode="auto">
          <a:xfrm>
            <a:off x="145573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22</a:t>
            </a:r>
            <a:endParaRPr lang="en-US" altLang="en-US" sz="1600" b="0"/>
          </a:p>
        </p:txBody>
      </p:sp>
      <p:sp>
        <p:nvSpPr>
          <p:cNvPr id="5141" name="Rectangle 26"/>
          <p:cNvSpPr>
            <a:spLocks noChangeArrowheads="1"/>
          </p:cNvSpPr>
          <p:nvPr/>
        </p:nvSpPr>
        <p:spPr bwMode="auto">
          <a:xfrm>
            <a:off x="19685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21</a:t>
            </a:r>
            <a:endParaRPr lang="en-US" altLang="en-US" sz="1600" b="0"/>
          </a:p>
        </p:txBody>
      </p:sp>
      <p:sp>
        <p:nvSpPr>
          <p:cNvPr id="5142" name="Rectangle 27"/>
          <p:cNvSpPr>
            <a:spLocks noChangeArrowheads="1"/>
          </p:cNvSpPr>
          <p:nvPr/>
        </p:nvSpPr>
        <p:spPr bwMode="auto">
          <a:xfrm>
            <a:off x="775017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20</a:t>
            </a:r>
            <a:endParaRPr lang="en-US" altLang="en-US" sz="1600" b="0"/>
          </a:p>
        </p:txBody>
      </p:sp>
      <p:sp>
        <p:nvSpPr>
          <p:cNvPr id="5143" name="Rectangle 28"/>
          <p:cNvSpPr>
            <a:spLocks noChangeArrowheads="1"/>
          </p:cNvSpPr>
          <p:nvPr/>
        </p:nvSpPr>
        <p:spPr bwMode="auto">
          <a:xfrm>
            <a:off x="649128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19</a:t>
            </a:r>
            <a:endParaRPr lang="en-US" altLang="en-US" sz="1600" b="0"/>
          </a:p>
        </p:txBody>
      </p:sp>
      <p:sp>
        <p:nvSpPr>
          <p:cNvPr id="5144" name="Rectangle 29"/>
          <p:cNvSpPr>
            <a:spLocks noChangeArrowheads="1"/>
          </p:cNvSpPr>
          <p:nvPr/>
        </p:nvSpPr>
        <p:spPr bwMode="auto">
          <a:xfrm>
            <a:off x="523240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18</a:t>
            </a:r>
            <a:endParaRPr lang="en-US" altLang="en-US" sz="1600" b="0"/>
          </a:p>
        </p:txBody>
      </p:sp>
      <p:sp>
        <p:nvSpPr>
          <p:cNvPr id="5145" name="Rectangle 30"/>
          <p:cNvSpPr>
            <a:spLocks noChangeArrowheads="1"/>
          </p:cNvSpPr>
          <p:nvPr/>
        </p:nvSpPr>
        <p:spPr bwMode="auto">
          <a:xfrm>
            <a:off x="3973513"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17</a:t>
            </a:r>
            <a:endParaRPr lang="en-US" altLang="en-US" sz="1600" b="0"/>
          </a:p>
        </p:txBody>
      </p:sp>
      <p:sp>
        <p:nvSpPr>
          <p:cNvPr id="5146" name="Rectangle 32"/>
          <p:cNvSpPr>
            <a:spLocks noChangeArrowheads="1"/>
          </p:cNvSpPr>
          <p:nvPr/>
        </p:nvSpPr>
        <p:spPr bwMode="auto">
          <a:xfrm>
            <a:off x="145573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15</a:t>
            </a:r>
            <a:endParaRPr lang="en-US" altLang="en-US" sz="1600" b="0"/>
          </a:p>
        </p:txBody>
      </p:sp>
      <p:sp>
        <p:nvSpPr>
          <p:cNvPr id="5147" name="Rectangle 33"/>
          <p:cNvSpPr>
            <a:spLocks noChangeArrowheads="1"/>
          </p:cNvSpPr>
          <p:nvPr/>
        </p:nvSpPr>
        <p:spPr bwMode="auto">
          <a:xfrm>
            <a:off x="19685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14</a:t>
            </a:r>
            <a:endParaRPr lang="en-US" altLang="en-US" sz="1600" b="0"/>
          </a:p>
        </p:txBody>
      </p:sp>
      <p:sp>
        <p:nvSpPr>
          <p:cNvPr id="5148" name="Rectangle 34"/>
          <p:cNvSpPr>
            <a:spLocks noChangeArrowheads="1"/>
          </p:cNvSpPr>
          <p:nvPr/>
        </p:nvSpPr>
        <p:spPr bwMode="auto">
          <a:xfrm>
            <a:off x="775017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13</a:t>
            </a:r>
            <a:endParaRPr lang="en-US" altLang="en-US" sz="1600" b="0"/>
          </a:p>
        </p:txBody>
      </p:sp>
      <p:sp>
        <p:nvSpPr>
          <p:cNvPr id="5149" name="Rectangle 35"/>
          <p:cNvSpPr>
            <a:spLocks noChangeArrowheads="1"/>
          </p:cNvSpPr>
          <p:nvPr/>
        </p:nvSpPr>
        <p:spPr bwMode="auto">
          <a:xfrm>
            <a:off x="649128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12</a:t>
            </a:r>
            <a:endParaRPr lang="en-US" altLang="en-US" sz="1600" b="0"/>
          </a:p>
        </p:txBody>
      </p:sp>
      <p:sp>
        <p:nvSpPr>
          <p:cNvPr id="5150" name="Rectangle 36"/>
          <p:cNvSpPr>
            <a:spLocks noChangeArrowheads="1"/>
          </p:cNvSpPr>
          <p:nvPr/>
        </p:nvSpPr>
        <p:spPr bwMode="auto">
          <a:xfrm>
            <a:off x="523240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11</a:t>
            </a:r>
            <a:endParaRPr lang="en-US" altLang="en-US" sz="1600" b="0"/>
          </a:p>
        </p:txBody>
      </p:sp>
      <p:sp>
        <p:nvSpPr>
          <p:cNvPr id="5151" name="Rectangle 37"/>
          <p:cNvSpPr>
            <a:spLocks noChangeArrowheads="1"/>
          </p:cNvSpPr>
          <p:nvPr/>
        </p:nvSpPr>
        <p:spPr bwMode="auto">
          <a:xfrm>
            <a:off x="3973513"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10</a:t>
            </a:r>
            <a:endParaRPr lang="en-US" altLang="en-US" sz="1600" b="0"/>
          </a:p>
        </p:txBody>
      </p:sp>
      <p:sp>
        <p:nvSpPr>
          <p:cNvPr id="5152" name="Rectangle 39"/>
          <p:cNvSpPr>
            <a:spLocks noChangeArrowheads="1"/>
          </p:cNvSpPr>
          <p:nvPr/>
        </p:nvSpPr>
        <p:spPr bwMode="auto">
          <a:xfrm>
            <a:off x="145573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8</a:t>
            </a:r>
            <a:endParaRPr lang="en-US" altLang="en-US" sz="1600" b="0"/>
          </a:p>
        </p:txBody>
      </p:sp>
      <p:sp>
        <p:nvSpPr>
          <p:cNvPr id="5153" name="Rectangle 40"/>
          <p:cNvSpPr>
            <a:spLocks noChangeArrowheads="1"/>
          </p:cNvSpPr>
          <p:nvPr/>
        </p:nvSpPr>
        <p:spPr bwMode="auto">
          <a:xfrm>
            <a:off x="19685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7</a:t>
            </a:r>
            <a:endParaRPr lang="en-US" altLang="en-US" sz="1600" b="0"/>
          </a:p>
        </p:txBody>
      </p:sp>
      <p:sp>
        <p:nvSpPr>
          <p:cNvPr id="5154" name="Rectangle 41"/>
          <p:cNvSpPr>
            <a:spLocks noChangeArrowheads="1"/>
          </p:cNvSpPr>
          <p:nvPr/>
        </p:nvSpPr>
        <p:spPr bwMode="auto">
          <a:xfrm>
            <a:off x="775017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6</a:t>
            </a:r>
            <a:endParaRPr lang="en-US" altLang="en-US" sz="1600" b="0"/>
          </a:p>
        </p:txBody>
      </p:sp>
      <p:sp>
        <p:nvSpPr>
          <p:cNvPr id="5155" name="Rectangle 42"/>
          <p:cNvSpPr>
            <a:spLocks noChangeArrowheads="1"/>
          </p:cNvSpPr>
          <p:nvPr/>
        </p:nvSpPr>
        <p:spPr bwMode="auto">
          <a:xfrm>
            <a:off x="649128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5</a:t>
            </a:r>
            <a:endParaRPr lang="en-US" altLang="en-US" sz="1600" b="0"/>
          </a:p>
        </p:txBody>
      </p:sp>
      <p:sp>
        <p:nvSpPr>
          <p:cNvPr id="5156" name="Rectangle 43"/>
          <p:cNvSpPr>
            <a:spLocks noChangeArrowheads="1"/>
          </p:cNvSpPr>
          <p:nvPr/>
        </p:nvSpPr>
        <p:spPr bwMode="auto">
          <a:xfrm>
            <a:off x="523240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4</a:t>
            </a:r>
            <a:endParaRPr lang="en-US" altLang="en-US" sz="1600" b="0"/>
          </a:p>
        </p:txBody>
      </p:sp>
      <p:sp>
        <p:nvSpPr>
          <p:cNvPr id="5157" name="Rectangle 44"/>
          <p:cNvSpPr>
            <a:spLocks noChangeArrowheads="1"/>
          </p:cNvSpPr>
          <p:nvPr/>
        </p:nvSpPr>
        <p:spPr bwMode="auto">
          <a:xfrm>
            <a:off x="3973513"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3</a:t>
            </a:r>
            <a:endParaRPr lang="en-US" altLang="en-US" sz="1600" b="0"/>
          </a:p>
        </p:txBody>
      </p:sp>
      <p:sp>
        <p:nvSpPr>
          <p:cNvPr id="5158" name="Rectangle 46"/>
          <p:cNvSpPr>
            <a:spLocks noChangeArrowheads="1"/>
          </p:cNvSpPr>
          <p:nvPr/>
        </p:nvSpPr>
        <p:spPr bwMode="auto">
          <a:xfrm>
            <a:off x="145573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a:t>
            </a:r>
            <a:endParaRPr lang="en-US" altLang="en-US" sz="1600" b="0"/>
          </a:p>
        </p:txBody>
      </p:sp>
      <p:sp>
        <p:nvSpPr>
          <p:cNvPr id="5159" name="Rectangle 47"/>
          <p:cNvSpPr>
            <a:spLocks noChangeArrowheads="1"/>
          </p:cNvSpPr>
          <p:nvPr/>
        </p:nvSpPr>
        <p:spPr bwMode="auto">
          <a:xfrm>
            <a:off x="19685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31</a:t>
            </a:r>
            <a:endParaRPr lang="en-US" altLang="en-US" sz="1600" b="0"/>
          </a:p>
        </p:txBody>
      </p:sp>
      <p:sp>
        <p:nvSpPr>
          <p:cNvPr id="5160" name="Rectangle 17"/>
          <p:cNvSpPr>
            <a:spLocks noChangeArrowheads="1"/>
          </p:cNvSpPr>
          <p:nvPr/>
        </p:nvSpPr>
        <p:spPr bwMode="auto">
          <a:xfrm>
            <a:off x="271462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30</a:t>
            </a:r>
            <a:endParaRPr lang="en-US" altLang="en-US" sz="1600" b="0"/>
          </a:p>
        </p:txBody>
      </p:sp>
      <p:sp>
        <p:nvSpPr>
          <p:cNvPr id="5161" name="Rectangle 24"/>
          <p:cNvSpPr>
            <a:spLocks noChangeArrowheads="1"/>
          </p:cNvSpPr>
          <p:nvPr/>
        </p:nvSpPr>
        <p:spPr bwMode="auto">
          <a:xfrm>
            <a:off x="271462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23</a:t>
            </a:r>
            <a:endParaRPr lang="en-US" altLang="en-US" sz="1600" b="0"/>
          </a:p>
        </p:txBody>
      </p:sp>
      <p:sp>
        <p:nvSpPr>
          <p:cNvPr id="5162" name="Rectangle 31"/>
          <p:cNvSpPr>
            <a:spLocks noChangeArrowheads="1"/>
          </p:cNvSpPr>
          <p:nvPr/>
        </p:nvSpPr>
        <p:spPr bwMode="auto">
          <a:xfrm>
            <a:off x="271462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16</a:t>
            </a:r>
            <a:endParaRPr lang="en-US" altLang="en-US" sz="1600" b="0"/>
          </a:p>
        </p:txBody>
      </p:sp>
      <p:sp>
        <p:nvSpPr>
          <p:cNvPr id="5163" name="Rectangle 38"/>
          <p:cNvSpPr>
            <a:spLocks noChangeArrowheads="1"/>
          </p:cNvSpPr>
          <p:nvPr/>
        </p:nvSpPr>
        <p:spPr bwMode="auto">
          <a:xfrm>
            <a:off x="271462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9</a:t>
            </a:r>
            <a:endParaRPr lang="en-US" altLang="en-US" sz="1600" b="0"/>
          </a:p>
        </p:txBody>
      </p:sp>
      <p:sp>
        <p:nvSpPr>
          <p:cNvPr id="5164" name="Rectangle 45"/>
          <p:cNvSpPr>
            <a:spLocks noChangeArrowheads="1"/>
          </p:cNvSpPr>
          <p:nvPr/>
        </p:nvSpPr>
        <p:spPr bwMode="auto">
          <a:xfrm>
            <a:off x="271462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a:t>
            </a:r>
            <a:endParaRPr lang="en-US" altLang="en-US" sz="1600" b="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775017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7171" name="Rectangle 3"/>
          <p:cNvSpPr>
            <a:spLocks noChangeArrowheads="1"/>
          </p:cNvSpPr>
          <p:nvPr/>
        </p:nvSpPr>
        <p:spPr bwMode="auto">
          <a:xfrm>
            <a:off x="649128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7172" name="Rectangle 4"/>
          <p:cNvSpPr>
            <a:spLocks noChangeArrowheads="1"/>
          </p:cNvSpPr>
          <p:nvPr/>
        </p:nvSpPr>
        <p:spPr bwMode="auto">
          <a:xfrm>
            <a:off x="523240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7173" name="Rectangle 5"/>
          <p:cNvSpPr>
            <a:spLocks noChangeArrowheads="1"/>
          </p:cNvSpPr>
          <p:nvPr/>
        </p:nvSpPr>
        <p:spPr bwMode="auto">
          <a:xfrm>
            <a:off x="3973513"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7174" name="Rectangle 6"/>
          <p:cNvSpPr>
            <a:spLocks noChangeArrowheads="1"/>
          </p:cNvSpPr>
          <p:nvPr/>
        </p:nvSpPr>
        <p:spPr bwMode="auto">
          <a:xfrm>
            <a:off x="271462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7175" name="Rectangle 7"/>
          <p:cNvSpPr>
            <a:spLocks noChangeArrowheads="1"/>
          </p:cNvSpPr>
          <p:nvPr/>
        </p:nvSpPr>
        <p:spPr bwMode="auto">
          <a:xfrm>
            <a:off x="145573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7176" name="Rectangle 8"/>
          <p:cNvSpPr>
            <a:spLocks noChangeArrowheads="1"/>
          </p:cNvSpPr>
          <p:nvPr/>
        </p:nvSpPr>
        <p:spPr bwMode="auto">
          <a:xfrm>
            <a:off x="19685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7177" name="Rectangle 9"/>
          <p:cNvSpPr>
            <a:spLocks noChangeArrowheads="1"/>
          </p:cNvSpPr>
          <p:nvPr/>
        </p:nvSpPr>
        <p:spPr bwMode="auto">
          <a:xfrm>
            <a:off x="196850"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a:t>February 2013</a:t>
            </a:r>
          </a:p>
        </p:txBody>
      </p:sp>
      <p:sp>
        <p:nvSpPr>
          <p:cNvPr id="7178" name="Rectangle 108"/>
          <p:cNvSpPr>
            <a:spLocks noChangeArrowheads="1"/>
          </p:cNvSpPr>
          <p:nvPr/>
        </p:nvSpPr>
        <p:spPr bwMode="auto">
          <a:xfrm>
            <a:off x="271462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30</a:t>
            </a:r>
            <a:endParaRPr lang="en-US" altLang="en-US" sz="1600" b="0"/>
          </a:p>
        </p:txBody>
      </p:sp>
      <p:sp>
        <p:nvSpPr>
          <p:cNvPr id="7179" name="Rectangle 107"/>
          <p:cNvSpPr>
            <a:spLocks noChangeArrowheads="1"/>
          </p:cNvSpPr>
          <p:nvPr/>
        </p:nvSpPr>
        <p:spPr bwMode="auto">
          <a:xfrm>
            <a:off x="145573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29</a:t>
            </a:r>
            <a:endParaRPr lang="en-US" altLang="en-US" sz="1600" b="0"/>
          </a:p>
        </p:txBody>
      </p:sp>
      <p:sp>
        <p:nvSpPr>
          <p:cNvPr id="7180" name="Rectangle 106"/>
          <p:cNvSpPr>
            <a:spLocks noChangeArrowheads="1"/>
          </p:cNvSpPr>
          <p:nvPr/>
        </p:nvSpPr>
        <p:spPr bwMode="auto">
          <a:xfrm>
            <a:off x="19685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28</a:t>
            </a:r>
            <a:endParaRPr lang="en-US" altLang="en-US" sz="1600" b="0"/>
          </a:p>
        </p:txBody>
      </p:sp>
      <p:sp>
        <p:nvSpPr>
          <p:cNvPr id="7181" name="Rectangle 105"/>
          <p:cNvSpPr>
            <a:spLocks noChangeArrowheads="1"/>
          </p:cNvSpPr>
          <p:nvPr/>
        </p:nvSpPr>
        <p:spPr bwMode="auto">
          <a:xfrm>
            <a:off x="775017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3</a:t>
            </a:r>
            <a:endParaRPr lang="en-US" altLang="en-US" sz="1600" b="0"/>
          </a:p>
        </p:txBody>
      </p:sp>
      <p:sp>
        <p:nvSpPr>
          <p:cNvPr id="7182" name="Rectangle 104"/>
          <p:cNvSpPr>
            <a:spLocks noChangeArrowheads="1"/>
          </p:cNvSpPr>
          <p:nvPr/>
        </p:nvSpPr>
        <p:spPr bwMode="auto">
          <a:xfrm>
            <a:off x="649128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a:t>
            </a:r>
            <a:endParaRPr lang="en-US" altLang="en-US" sz="1600" b="0"/>
          </a:p>
        </p:txBody>
      </p:sp>
      <p:sp>
        <p:nvSpPr>
          <p:cNvPr id="7183" name="Rectangle 103"/>
          <p:cNvSpPr>
            <a:spLocks noChangeArrowheads="1"/>
          </p:cNvSpPr>
          <p:nvPr/>
        </p:nvSpPr>
        <p:spPr bwMode="auto">
          <a:xfrm>
            <a:off x="523240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1</a:t>
            </a:r>
            <a:endParaRPr lang="en-US" altLang="en-US" sz="1600" b="0"/>
          </a:p>
        </p:txBody>
      </p:sp>
      <p:sp>
        <p:nvSpPr>
          <p:cNvPr id="7184" name="Rectangle 102"/>
          <p:cNvSpPr>
            <a:spLocks noChangeArrowheads="1"/>
          </p:cNvSpPr>
          <p:nvPr/>
        </p:nvSpPr>
        <p:spPr bwMode="auto">
          <a:xfrm>
            <a:off x="3973513"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28</a:t>
            </a:r>
            <a:endParaRPr lang="en-US" altLang="en-US" sz="1600" b="0"/>
          </a:p>
        </p:txBody>
      </p:sp>
      <p:sp>
        <p:nvSpPr>
          <p:cNvPr id="7185" name="Rectangle 101"/>
          <p:cNvSpPr>
            <a:spLocks noChangeArrowheads="1"/>
          </p:cNvSpPr>
          <p:nvPr/>
        </p:nvSpPr>
        <p:spPr bwMode="auto">
          <a:xfrm>
            <a:off x="271462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27</a:t>
            </a:r>
            <a:endParaRPr lang="en-US" altLang="en-US" sz="1600" b="0"/>
          </a:p>
        </p:txBody>
      </p:sp>
      <p:sp>
        <p:nvSpPr>
          <p:cNvPr id="7186" name="Rectangle 100"/>
          <p:cNvSpPr>
            <a:spLocks noChangeArrowheads="1"/>
          </p:cNvSpPr>
          <p:nvPr/>
        </p:nvSpPr>
        <p:spPr bwMode="auto">
          <a:xfrm>
            <a:off x="145573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26</a:t>
            </a:r>
            <a:endParaRPr lang="en-US" altLang="en-US" sz="1600" b="0"/>
          </a:p>
        </p:txBody>
      </p:sp>
      <p:sp>
        <p:nvSpPr>
          <p:cNvPr id="7187" name="Rectangle 99"/>
          <p:cNvSpPr>
            <a:spLocks noChangeArrowheads="1"/>
          </p:cNvSpPr>
          <p:nvPr/>
        </p:nvSpPr>
        <p:spPr bwMode="auto">
          <a:xfrm>
            <a:off x="19685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25</a:t>
            </a:r>
            <a:endParaRPr lang="en-US" altLang="en-US" sz="1600" b="0"/>
          </a:p>
        </p:txBody>
      </p:sp>
      <p:sp>
        <p:nvSpPr>
          <p:cNvPr id="7188" name="Rectangle 98"/>
          <p:cNvSpPr>
            <a:spLocks noChangeArrowheads="1"/>
          </p:cNvSpPr>
          <p:nvPr/>
        </p:nvSpPr>
        <p:spPr bwMode="auto">
          <a:xfrm>
            <a:off x="775017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24</a:t>
            </a:r>
            <a:endParaRPr lang="en-US" altLang="en-US" sz="1600" b="0"/>
          </a:p>
        </p:txBody>
      </p:sp>
      <p:sp>
        <p:nvSpPr>
          <p:cNvPr id="7189" name="Rectangle 97"/>
          <p:cNvSpPr>
            <a:spLocks noChangeArrowheads="1"/>
          </p:cNvSpPr>
          <p:nvPr/>
        </p:nvSpPr>
        <p:spPr bwMode="auto">
          <a:xfrm>
            <a:off x="649128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23</a:t>
            </a:r>
            <a:endParaRPr lang="en-US" altLang="en-US" sz="1600" b="0"/>
          </a:p>
        </p:txBody>
      </p:sp>
      <p:sp>
        <p:nvSpPr>
          <p:cNvPr id="7190" name="Rectangle 96"/>
          <p:cNvSpPr>
            <a:spLocks noChangeArrowheads="1"/>
          </p:cNvSpPr>
          <p:nvPr/>
        </p:nvSpPr>
        <p:spPr bwMode="auto">
          <a:xfrm>
            <a:off x="523240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22</a:t>
            </a:r>
            <a:endParaRPr lang="en-US" altLang="en-US" sz="1600" b="0"/>
          </a:p>
        </p:txBody>
      </p:sp>
      <p:sp>
        <p:nvSpPr>
          <p:cNvPr id="7191" name="Rectangle 95"/>
          <p:cNvSpPr>
            <a:spLocks noChangeArrowheads="1"/>
          </p:cNvSpPr>
          <p:nvPr/>
        </p:nvSpPr>
        <p:spPr bwMode="auto">
          <a:xfrm>
            <a:off x="3973513"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21</a:t>
            </a:r>
            <a:endParaRPr lang="en-US" altLang="en-US" sz="1600" b="0"/>
          </a:p>
        </p:txBody>
      </p:sp>
      <p:sp>
        <p:nvSpPr>
          <p:cNvPr id="7192" name="Rectangle 94"/>
          <p:cNvSpPr>
            <a:spLocks noChangeArrowheads="1"/>
          </p:cNvSpPr>
          <p:nvPr/>
        </p:nvSpPr>
        <p:spPr bwMode="auto">
          <a:xfrm>
            <a:off x="271462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20</a:t>
            </a:r>
            <a:endParaRPr lang="en-US" altLang="en-US" sz="1600" b="0"/>
          </a:p>
        </p:txBody>
      </p:sp>
      <p:sp>
        <p:nvSpPr>
          <p:cNvPr id="7193" name="Rectangle 93"/>
          <p:cNvSpPr>
            <a:spLocks noChangeArrowheads="1"/>
          </p:cNvSpPr>
          <p:nvPr/>
        </p:nvSpPr>
        <p:spPr bwMode="auto">
          <a:xfrm>
            <a:off x="145573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19</a:t>
            </a:r>
            <a:endParaRPr lang="en-US" altLang="en-US" sz="1600" b="0"/>
          </a:p>
        </p:txBody>
      </p:sp>
      <p:sp>
        <p:nvSpPr>
          <p:cNvPr id="7194" name="Rectangle 92"/>
          <p:cNvSpPr>
            <a:spLocks noChangeArrowheads="1"/>
          </p:cNvSpPr>
          <p:nvPr/>
        </p:nvSpPr>
        <p:spPr bwMode="auto">
          <a:xfrm>
            <a:off x="19685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18</a:t>
            </a:r>
            <a:endParaRPr lang="en-US" altLang="en-US" sz="1600" b="0"/>
          </a:p>
        </p:txBody>
      </p:sp>
      <p:sp>
        <p:nvSpPr>
          <p:cNvPr id="7195" name="Rectangle 91"/>
          <p:cNvSpPr>
            <a:spLocks noChangeArrowheads="1"/>
          </p:cNvSpPr>
          <p:nvPr/>
        </p:nvSpPr>
        <p:spPr bwMode="auto">
          <a:xfrm>
            <a:off x="775017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17</a:t>
            </a:r>
            <a:endParaRPr lang="en-US" altLang="en-US" sz="1600" b="0"/>
          </a:p>
        </p:txBody>
      </p:sp>
      <p:sp>
        <p:nvSpPr>
          <p:cNvPr id="7196" name="Rectangle 90"/>
          <p:cNvSpPr>
            <a:spLocks noChangeArrowheads="1"/>
          </p:cNvSpPr>
          <p:nvPr/>
        </p:nvSpPr>
        <p:spPr bwMode="auto">
          <a:xfrm>
            <a:off x="649128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16</a:t>
            </a:r>
            <a:endParaRPr lang="en-US" altLang="en-US" sz="1600" b="0"/>
          </a:p>
        </p:txBody>
      </p:sp>
      <p:sp>
        <p:nvSpPr>
          <p:cNvPr id="7197" name="Rectangle 89"/>
          <p:cNvSpPr>
            <a:spLocks noChangeArrowheads="1"/>
          </p:cNvSpPr>
          <p:nvPr/>
        </p:nvSpPr>
        <p:spPr bwMode="auto">
          <a:xfrm>
            <a:off x="523240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15</a:t>
            </a:r>
            <a:endParaRPr lang="en-US" altLang="en-US" sz="1600" b="0"/>
          </a:p>
        </p:txBody>
      </p:sp>
      <p:sp>
        <p:nvSpPr>
          <p:cNvPr id="7198" name="Rectangle 88"/>
          <p:cNvSpPr>
            <a:spLocks noChangeArrowheads="1"/>
          </p:cNvSpPr>
          <p:nvPr/>
        </p:nvSpPr>
        <p:spPr bwMode="auto">
          <a:xfrm>
            <a:off x="3973513"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14</a:t>
            </a:r>
            <a:endParaRPr lang="en-US" altLang="en-US" sz="1600" b="0"/>
          </a:p>
        </p:txBody>
      </p:sp>
      <p:sp>
        <p:nvSpPr>
          <p:cNvPr id="7199" name="Rectangle 87"/>
          <p:cNvSpPr>
            <a:spLocks noChangeArrowheads="1"/>
          </p:cNvSpPr>
          <p:nvPr/>
        </p:nvSpPr>
        <p:spPr bwMode="auto">
          <a:xfrm>
            <a:off x="271462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13</a:t>
            </a:r>
            <a:endParaRPr lang="en-US" altLang="en-US" sz="1600" b="0"/>
          </a:p>
        </p:txBody>
      </p:sp>
      <p:sp>
        <p:nvSpPr>
          <p:cNvPr id="7200" name="Rectangle 86"/>
          <p:cNvSpPr>
            <a:spLocks noChangeArrowheads="1"/>
          </p:cNvSpPr>
          <p:nvPr/>
        </p:nvSpPr>
        <p:spPr bwMode="auto">
          <a:xfrm>
            <a:off x="145573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12</a:t>
            </a:r>
            <a:endParaRPr lang="en-US" altLang="en-US" sz="1600" b="0"/>
          </a:p>
        </p:txBody>
      </p:sp>
      <p:sp>
        <p:nvSpPr>
          <p:cNvPr id="7201" name="Rectangle 85"/>
          <p:cNvSpPr>
            <a:spLocks noChangeArrowheads="1"/>
          </p:cNvSpPr>
          <p:nvPr/>
        </p:nvSpPr>
        <p:spPr bwMode="auto">
          <a:xfrm>
            <a:off x="19685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11</a:t>
            </a:r>
            <a:endParaRPr lang="en-US" altLang="en-US" sz="1600" b="0"/>
          </a:p>
        </p:txBody>
      </p:sp>
      <p:sp>
        <p:nvSpPr>
          <p:cNvPr id="7202" name="Rectangle 84"/>
          <p:cNvSpPr>
            <a:spLocks noChangeArrowheads="1"/>
          </p:cNvSpPr>
          <p:nvPr/>
        </p:nvSpPr>
        <p:spPr bwMode="auto">
          <a:xfrm>
            <a:off x="775017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10</a:t>
            </a:r>
            <a:endParaRPr lang="en-US" altLang="en-US" sz="1600" b="0"/>
          </a:p>
        </p:txBody>
      </p:sp>
      <p:sp>
        <p:nvSpPr>
          <p:cNvPr id="7203" name="Rectangle 83"/>
          <p:cNvSpPr>
            <a:spLocks noChangeArrowheads="1"/>
          </p:cNvSpPr>
          <p:nvPr/>
        </p:nvSpPr>
        <p:spPr bwMode="auto">
          <a:xfrm>
            <a:off x="649128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9</a:t>
            </a:r>
            <a:endParaRPr lang="en-US" altLang="en-US" sz="1600" b="0"/>
          </a:p>
        </p:txBody>
      </p:sp>
      <p:sp>
        <p:nvSpPr>
          <p:cNvPr id="7204" name="Rectangle 82"/>
          <p:cNvSpPr>
            <a:spLocks noChangeArrowheads="1"/>
          </p:cNvSpPr>
          <p:nvPr/>
        </p:nvSpPr>
        <p:spPr bwMode="auto">
          <a:xfrm>
            <a:off x="523240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8</a:t>
            </a:r>
            <a:endParaRPr lang="en-US" altLang="en-US" sz="1600" b="0"/>
          </a:p>
        </p:txBody>
      </p:sp>
      <p:sp>
        <p:nvSpPr>
          <p:cNvPr id="7205" name="Rectangle 81"/>
          <p:cNvSpPr>
            <a:spLocks noChangeArrowheads="1"/>
          </p:cNvSpPr>
          <p:nvPr/>
        </p:nvSpPr>
        <p:spPr bwMode="auto">
          <a:xfrm>
            <a:off x="3973513"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7</a:t>
            </a:r>
            <a:endParaRPr lang="en-US" altLang="en-US" sz="1600" b="0"/>
          </a:p>
        </p:txBody>
      </p:sp>
      <p:sp>
        <p:nvSpPr>
          <p:cNvPr id="7206" name="Rectangle 80"/>
          <p:cNvSpPr>
            <a:spLocks noChangeArrowheads="1"/>
          </p:cNvSpPr>
          <p:nvPr/>
        </p:nvSpPr>
        <p:spPr bwMode="auto">
          <a:xfrm>
            <a:off x="271462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6</a:t>
            </a:r>
            <a:endParaRPr lang="en-US" altLang="en-US" sz="1600" b="0"/>
          </a:p>
        </p:txBody>
      </p:sp>
      <p:sp>
        <p:nvSpPr>
          <p:cNvPr id="7207" name="Rectangle 79"/>
          <p:cNvSpPr>
            <a:spLocks noChangeArrowheads="1"/>
          </p:cNvSpPr>
          <p:nvPr/>
        </p:nvSpPr>
        <p:spPr bwMode="auto">
          <a:xfrm>
            <a:off x="145573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5</a:t>
            </a:r>
            <a:endParaRPr lang="en-US" altLang="en-US" sz="1600" b="0"/>
          </a:p>
        </p:txBody>
      </p:sp>
      <p:sp>
        <p:nvSpPr>
          <p:cNvPr id="7208" name="Rectangle 78"/>
          <p:cNvSpPr>
            <a:spLocks noChangeArrowheads="1"/>
          </p:cNvSpPr>
          <p:nvPr/>
        </p:nvSpPr>
        <p:spPr bwMode="auto">
          <a:xfrm>
            <a:off x="19685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4</a:t>
            </a:r>
            <a:endParaRPr lang="en-US" altLang="en-US" sz="1600" b="0"/>
          </a:p>
        </p:txBody>
      </p:sp>
      <p:sp>
        <p:nvSpPr>
          <p:cNvPr id="7209" name="Rectangle 77"/>
          <p:cNvSpPr>
            <a:spLocks noChangeArrowheads="1"/>
          </p:cNvSpPr>
          <p:nvPr/>
        </p:nvSpPr>
        <p:spPr bwMode="auto">
          <a:xfrm>
            <a:off x="775017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3</a:t>
            </a:r>
            <a:endParaRPr lang="en-US" altLang="en-US" sz="1600" b="0"/>
          </a:p>
        </p:txBody>
      </p:sp>
      <p:sp>
        <p:nvSpPr>
          <p:cNvPr id="7210" name="Rectangle 76"/>
          <p:cNvSpPr>
            <a:spLocks noChangeArrowheads="1"/>
          </p:cNvSpPr>
          <p:nvPr/>
        </p:nvSpPr>
        <p:spPr bwMode="auto">
          <a:xfrm>
            <a:off x="649128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a:t>
            </a:r>
            <a:endParaRPr lang="en-US" altLang="en-US" sz="1600" b="0"/>
          </a:p>
        </p:txBody>
      </p:sp>
      <p:sp>
        <p:nvSpPr>
          <p:cNvPr id="7211" name="Rectangle 75"/>
          <p:cNvSpPr>
            <a:spLocks noChangeArrowheads="1"/>
          </p:cNvSpPr>
          <p:nvPr/>
        </p:nvSpPr>
        <p:spPr bwMode="auto">
          <a:xfrm>
            <a:off x="523240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a:t>
            </a:r>
            <a:endParaRPr lang="en-US" altLang="en-US" sz="1600" b="0"/>
          </a:p>
        </p:txBody>
      </p:sp>
      <p:sp>
        <p:nvSpPr>
          <p:cNvPr id="7212" name="Rectangle 74"/>
          <p:cNvSpPr>
            <a:spLocks noChangeArrowheads="1"/>
          </p:cNvSpPr>
          <p:nvPr/>
        </p:nvSpPr>
        <p:spPr bwMode="auto">
          <a:xfrm>
            <a:off x="3973513"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31</a:t>
            </a:r>
            <a:endParaRPr lang="en-US" altLang="en-US" sz="1600" b="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ChangeArrowheads="1"/>
          </p:cNvSpPr>
          <p:nvPr/>
        </p:nvSpPr>
        <p:spPr bwMode="auto">
          <a:xfrm>
            <a:off x="775017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9219" name="Rectangle 3"/>
          <p:cNvSpPr>
            <a:spLocks noChangeArrowheads="1"/>
          </p:cNvSpPr>
          <p:nvPr/>
        </p:nvSpPr>
        <p:spPr bwMode="auto">
          <a:xfrm>
            <a:off x="649128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9220" name="Rectangle 4"/>
          <p:cNvSpPr>
            <a:spLocks noChangeArrowheads="1"/>
          </p:cNvSpPr>
          <p:nvPr/>
        </p:nvSpPr>
        <p:spPr bwMode="auto">
          <a:xfrm>
            <a:off x="523240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9221" name="Rectangle 5"/>
          <p:cNvSpPr>
            <a:spLocks noChangeArrowheads="1"/>
          </p:cNvSpPr>
          <p:nvPr/>
        </p:nvSpPr>
        <p:spPr bwMode="auto">
          <a:xfrm>
            <a:off x="3973513"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9222" name="Rectangle 6"/>
          <p:cNvSpPr>
            <a:spLocks noChangeArrowheads="1"/>
          </p:cNvSpPr>
          <p:nvPr/>
        </p:nvSpPr>
        <p:spPr bwMode="auto">
          <a:xfrm>
            <a:off x="271462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9223" name="Rectangle 7"/>
          <p:cNvSpPr>
            <a:spLocks noChangeArrowheads="1"/>
          </p:cNvSpPr>
          <p:nvPr/>
        </p:nvSpPr>
        <p:spPr bwMode="auto">
          <a:xfrm>
            <a:off x="145573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9224" name="Rectangle 8"/>
          <p:cNvSpPr>
            <a:spLocks noChangeArrowheads="1"/>
          </p:cNvSpPr>
          <p:nvPr/>
        </p:nvSpPr>
        <p:spPr bwMode="auto">
          <a:xfrm>
            <a:off x="19685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9225" name="Rectangle 9"/>
          <p:cNvSpPr>
            <a:spLocks noChangeArrowheads="1"/>
          </p:cNvSpPr>
          <p:nvPr/>
        </p:nvSpPr>
        <p:spPr bwMode="auto">
          <a:xfrm>
            <a:off x="196850"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a:t>March 2013</a:t>
            </a:r>
          </a:p>
        </p:txBody>
      </p:sp>
      <p:sp>
        <p:nvSpPr>
          <p:cNvPr id="9226" name="Rectangle 115"/>
          <p:cNvSpPr>
            <a:spLocks noChangeArrowheads="1"/>
          </p:cNvSpPr>
          <p:nvPr/>
        </p:nvSpPr>
        <p:spPr bwMode="auto">
          <a:xfrm>
            <a:off x="271462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27</a:t>
            </a:r>
            <a:endParaRPr lang="en-US" altLang="en-US" sz="1600" b="0"/>
          </a:p>
        </p:txBody>
      </p:sp>
      <p:sp>
        <p:nvSpPr>
          <p:cNvPr id="9227" name="Rectangle 114"/>
          <p:cNvSpPr>
            <a:spLocks noChangeArrowheads="1"/>
          </p:cNvSpPr>
          <p:nvPr/>
        </p:nvSpPr>
        <p:spPr bwMode="auto">
          <a:xfrm>
            <a:off x="145573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26</a:t>
            </a:r>
            <a:endParaRPr lang="en-US" altLang="en-US" sz="1600" b="0"/>
          </a:p>
        </p:txBody>
      </p:sp>
      <p:sp>
        <p:nvSpPr>
          <p:cNvPr id="9228" name="Rectangle 113"/>
          <p:cNvSpPr>
            <a:spLocks noChangeArrowheads="1"/>
          </p:cNvSpPr>
          <p:nvPr/>
        </p:nvSpPr>
        <p:spPr bwMode="auto">
          <a:xfrm>
            <a:off x="19685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25</a:t>
            </a:r>
            <a:endParaRPr lang="en-US" altLang="en-US" sz="1600" b="0"/>
          </a:p>
        </p:txBody>
      </p:sp>
      <p:sp>
        <p:nvSpPr>
          <p:cNvPr id="9229" name="Rectangle 112"/>
          <p:cNvSpPr>
            <a:spLocks noChangeArrowheads="1"/>
          </p:cNvSpPr>
          <p:nvPr/>
        </p:nvSpPr>
        <p:spPr bwMode="auto">
          <a:xfrm>
            <a:off x="775017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31</a:t>
            </a:r>
            <a:endParaRPr lang="en-US" altLang="en-US" sz="1600" b="0"/>
          </a:p>
        </p:txBody>
      </p:sp>
      <p:sp>
        <p:nvSpPr>
          <p:cNvPr id="9230" name="Rectangle 111"/>
          <p:cNvSpPr>
            <a:spLocks noChangeArrowheads="1"/>
          </p:cNvSpPr>
          <p:nvPr/>
        </p:nvSpPr>
        <p:spPr bwMode="auto">
          <a:xfrm>
            <a:off x="649128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30</a:t>
            </a:r>
            <a:endParaRPr lang="en-US" altLang="en-US" sz="1600" b="0"/>
          </a:p>
        </p:txBody>
      </p:sp>
      <p:sp>
        <p:nvSpPr>
          <p:cNvPr id="9231" name="Rectangle 110"/>
          <p:cNvSpPr>
            <a:spLocks noChangeArrowheads="1"/>
          </p:cNvSpPr>
          <p:nvPr/>
        </p:nvSpPr>
        <p:spPr bwMode="auto">
          <a:xfrm>
            <a:off x="523240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29</a:t>
            </a:r>
            <a:endParaRPr lang="en-US" altLang="en-US" sz="1600" b="0"/>
          </a:p>
        </p:txBody>
      </p:sp>
      <p:sp>
        <p:nvSpPr>
          <p:cNvPr id="9232" name="Rectangle 109"/>
          <p:cNvSpPr>
            <a:spLocks noChangeArrowheads="1"/>
          </p:cNvSpPr>
          <p:nvPr/>
        </p:nvSpPr>
        <p:spPr bwMode="auto">
          <a:xfrm>
            <a:off x="3973513"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28</a:t>
            </a:r>
            <a:endParaRPr lang="en-US" altLang="en-US" sz="1600" b="0"/>
          </a:p>
        </p:txBody>
      </p:sp>
      <p:sp>
        <p:nvSpPr>
          <p:cNvPr id="9233" name="Rectangle 108"/>
          <p:cNvSpPr>
            <a:spLocks noChangeArrowheads="1"/>
          </p:cNvSpPr>
          <p:nvPr/>
        </p:nvSpPr>
        <p:spPr bwMode="auto">
          <a:xfrm>
            <a:off x="271462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27</a:t>
            </a:r>
            <a:endParaRPr lang="en-US" altLang="en-US" sz="1600" b="0"/>
          </a:p>
        </p:txBody>
      </p:sp>
      <p:sp>
        <p:nvSpPr>
          <p:cNvPr id="9234" name="Rectangle 107"/>
          <p:cNvSpPr>
            <a:spLocks noChangeArrowheads="1"/>
          </p:cNvSpPr>
          <p:nvPr/>
        </p:nvSpPr>
        <p:spPr bwMode="auto">
          <a:xfrm>
            <a:off x="145573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26</a:t>
            </a:r>
            <a:endParaRPr lang="en-US" altLang="en-US" sz="1600" b="0"/>
          </a:p>
        </p:txBody>
      </p:sp>
      <p:sp>
        <p:nvSpPr>
          <p:cNvPr id="9235" name="Rectangle 106"/>
          <p:cNvSpPr>
            <a:spLocks noChangeArrowheads="1"/>
          </p:cNvSpPr>
          <p:nvPr/>
        </p:nvSpPr>
        <p:spPr bwMode="auto">
          <a:xfrm>
            <a:off x="19685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25</a:t>
            </a:r>
            <a:endParaRPr lang="en-US" altLang="en-US" sz="1600" b="0"/>
          </a:p>
        </p:txBody>
      </p:sp>
      <p:sp>
        <p:nvSpPr>
          <p:cNvPr id="9236" name="Rectangle 105"/>
          <p:cNvSpPr>
            <a:spLocks noChangeArrowheads="1"/>
          </p:cNvSpPr>
          <p:nvPr/>
        </p:nvSpPr>
        <p:spPr bwMode="auto">
          <a:xfrm>
            <a:off x="775017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24</a:t>
            </a:r>
            <a:endParaRPr lang="en-US" altLang="en-US" sz="1600" b="0"/>
          </a:p>
        </p:txBody>
      </p:sp>
      <p:sp>
        <p:nvSpPr>
          <p:cNvPr id="9237" name="Rectangle 104"/>
          <p:cNvSpPr>
            <a:spLocks noChangeArrowheads="1"/>
          </p:cNvSpPr>
          <p:nvPr/>
        </p:nvSpPr>
        <p:spPr bwMode="auto">
          <a:xfrm>
            <a:off x="649128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23</a:t>
            </a:r>
            <a:endParaRPr lang="en-US" altLang="en-US" sz="1600" b="0"/>
          </a:p>
        </p:txBody>
      </p:sp>
      <p:sp>
        <p:nvSpPr>
          <p:cNvPr id="9238" name="Rectangle 103"/>
          <p:cNvSpPr>
            <a:spLocks noChangeArrowheads="1"/>
          </p:cNvSpPr>
          <p:nvPr/>
        </p:nvSpPr>
        <p:spPr bwMode="auto">
          <a:xfrm>
            <a:off x="523240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22</a:t>
            </a:r>
            <a:endParaRPr lang="en-US" altLang="en-US" sz="1600" b="0"/>
          </a:p>
        </p:txBody>
      </p:sp>
      <p:sp>
        <p:nvSpPr>
          <p:cNvPr id="9239" name="Rectangle 102"/>
          <p:cNvSpPr>
            <a:spLocks noChangeArrowheads="1"/>
          </p:cNvSpPr>
          <p:nvPr/>
        </p:nvSpPr>
        <p:spPr bwMode="auto">
          <a:xfrm>
            <a:off x="3973513"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21</a:t>
            </a:r>
            <a:endParaRPr lang="en-US" altLang="en-US" sz="1600" b="0"/>
          </a:p>
        </p:txBody>
      </p:sp>
      <p:sp>
        <p:nvSpPr>
          <p:cNvPr id="9240" name="Rectangle 101"/>
          <p:cNvSpPr>
            <a:spLocks noChangeArrowheads="1"/>
          </p:cNvSpPr>
          <p:nvPr/>
        </p:nvSpPr>
        <p:spPr bwMode="auto">
          <a:xfrm>
            <a:off x="271462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20</a:t>
            </a:r>
            <a:endParaRPr lang="en-US" altLang="en-US" sz="1600" b="0"/>
          </a:p>
        </p:txBody>
      </p:sp>
      <p:sp>
        <p:nvSpPr>
          <p:cNvPr id="9241" name="Rectangle 100"/>
          <p:cNvSpPr>
            <a:spLocks noChangeArrowheads="1"/>
          </p:cNvSpPr>
          <p:nvPr/>
        </p:nvSpPr>
        <p:spPr bwMode="auto">
          <a:xfrm>
            <a:off x="145573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19</a:t>
            </a:r>
            <a:endParaRPr lang="en-US" altLang="en-US" sz="1600" b="0"/>
          </a:p>
        </p:txBody>
      </p:sp>
      <p:sp>
        <p:nvSpPr>
          <p:cNvPr id="9242" name="Rectangle 99"/>
          <p:cNvSpPr>
            <a:spLocks noChangeArrowheads="1"/>
          </p:cNvSpPr>
          <p:nvPr/>
        </p:nvSpPr>
        <p:spPr bwMode="auto">
          <a:xfrm>
            <a:off x="19685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18</a:t>
            </a:r>
            <a:endParaRPr lang="en-US" altLang="en-US" sz="1600" b="0"/>
          </a:p>
        </p:txBody>
      </p:sp>
      <p:sp>
        <p:nvSpPr>
          <p:cNvPr id="9243" name="Rectangle 98"/>
          <p:cNvSpPr>
            <a:spLocks noChangeArrowheads="1"/>
          </p:cNvSpPr>
          <p:nvPr/>
        </p:nvSpPr>
        <p:spPr bwMode="auto">
          <a:xfrm>
            <a:off x="775017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17</a:t>
            </a:r>
            <a:endParaRPr lang="en-US" altLang="en-US" sz="1600" b="0"/>
          </a:p>
        </p:txBody>
      </p:sp>
      <p:sp>
        <p:nvSpPr>
          <p:cNvPr id="9244" name="Rectangle 97"/>
          <p:cNvSpPr>
            <a:spLocks noChangeArrowheads="1"/>
          </p:cNvSpPr>
          <p:nvPr/>
        </p:nvSpPr>
        <p:spPr bwMode="auto">
          <a:xfrm>
            <a:off x="649128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16</a:t>
            </a:r>
            <a:endParaRPr lang="en-US" altLang="en-US" sz="1600" b="0"/>
          </a:p>
        </p:txBody>
      </p:sp>
      <p:sp>
        <p:nvSpPr>
          <p:cNvPr id="9245" name="Rectangle 96"/>
          <p:cNvSpPr>
            <a:spLocks noChangeArrowheads="1"/>
          </p:cNvSpPr>
          <p:nvPr/>
        </p:nvSpPr>
        <p:spPr bwMode="auto">
          <a:xfrm>
            <a:off x="523240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15</a:t>
            </a:r>
            <a:endParaRPr lang="en-US" altLang="en-US" sz="1600" b="0"/>
          </a:p>
        </p:txBody>
      </p:sp>
      <p:sp>
        <p:nvSpPr>
          <p:cNvPr id="9246" name="Rectangle 95"/>
          <p:cNvSpPr>
            <a:spLocks noChangeArrowheads="1"/>
          </p:cNvSpPr>
          <p:nvPr/>
        </p:nvSpPr>
        <p:spPr bwMode="auto">
          <a:xfrm>
            <a:off x="3973513"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14</a:t>
            </a:r>
            <a:endParaRPr lang="en-US" altLang="en-US" sz="1600" b="0"/>
          </a:p>
        </p:txBody>
      </p:sp>
      <p:sp>
        <p:nvSpPr>
          <p:cNvPr id="9247" name="Rectangle 94"/>
          <p:cNvSpPr>
            <a:spLocks noChangeArrowheads="1"/>
          </p:cNvSpPr>
          <p:nvPr/>
        </p:nvSpPr>
        <p:spPr bwMode="auto">
          <a:xfrm>
            <a:off x="271462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13</a:t>
            </a:r>
            <a:endParaRPr lang="en-US" altLang="en-US" sz="1600" b="0"/>
          </a:p>
        </p:txBody>
      </p:sp>
      <p:sp>
        <p:nvSpPr>
          <p:cNvPr id="9248" name="Rectangle 93"/>
          <p:cNvSpPr>
            <a:spLocks noChangeArrowheads="1"/>
          </p:cNvSpPr>
          <p:nvPr/>
        </p:nvSpPr>
        <p:spPr bwMode="auto">
          <a:xfrm>
            <a:off x="145573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12</a:t>
            </a:r>
            <a:endParaRPr lang="en-US" altLang="en-US" sz="1600" b="0"/>
          </a:p>
        </p:txBody>
      </p:sp>
      <p:sp>
        <p:nvSpPr>
          <p:cNvPr id="9249" name="Rectangle 92"/>
          <p:cNvSpPr>
            <a:spLocks noChangeArrowheads="1"/>
          </p:cNvSpPr>
          <p:nvPr/>
        </p:nvSpPr>
        <p:spPr bwMode="auto">
          <a:xfrm>
            <a:off x="19685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11</a:t>
            </a:r>
            <a:endParaRPr lang="en-US" altLang="en-US" sz="1600" b="0"/>
          </a:p>
        </p:txBody>
      </p:sp>
      <p:sp>
        <p:nvSpPr>
          <p:cNvPr id="9250" name="Rectangle 91"/>
          <p:cNvSpPr>
            <a:spLocks noChangeArrowheads="1"/>
          </p:cNvSpPr>
          <p:nvPr/>
        </p:nvSpPr>
        <p:spPr bwMode="auto">
          <a:xfrm>
            <a:off x="775017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10</a:t>
            </a:r>
            <a:endParaRPr lang="en-US" altLang="en-US" sz="1600" b="0"/>
          </a:p>
        </p:txBody>
      </p:sp>
      <p:sp>
        <p:nvSpPr>
          <p:cNvPr id="9251" name="Rectangle 90"/>
          <p:cNvSpPr>
            <a:spLocks noChangeArrowheads="1"/>
          </p:cNvSpPr>
          <p:nvPr/>
        </p:nvSpPr>
        <p:spPr bwMode="auto">
          <a:xfrm>
            <a:off x="649128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9</a:t>
            </a:r>
            <a:endParaRPr lang="en-US" altLang="en-US" sz="1600" b="0"/>
          </a:p>
        </p:txBody>
      </p:sp>
      <p:sp>
        <p:nvSpPr>
          <p:cNvPr id="9252" name="Rectangle 89"/>
          <p:cNvSpPr>
            <a:spLocks noChangeArrowheads="1"/>
          </p:cNvSpPr>
          <p:nvPr/>
        </p:nvSpPr>
        <p:spPr bwMode="auto">
          <a:xfrm>
            <a:off x="523240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8</a:t>
            </a:r>
            <a:endParaRPr lang="en-US" altLang="en-US" sz="1600" b="0"/>
          </a:p>
        </p:txBody>
      </p:sp>
      <p:sp>
        <p:nvSpPr>
          <p:cNvPr id="9253" name="Rectangle 88"/>
          <p:cNvSpPr>
            <a:spLocks noChangeArrowheads="1"/>
          </p:cNvSpPr>
          <p:nvPr/>
        </p:nvSpPr>
        <p:spPr bwMode="auto">
          <a:xfrm>
            <a:off x="3973513"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7</a:t>
            </a:r>
            <a:endParaRPr lang="en-US" altLang="en-US" sz="1600" b="0"/>
          </a:p>
        </p:txBody>
      </p:sp>
      <p:sp>
        <p:nvSpPr>
          <p:cNvPr id="9254" name="Rectangle 87"/>
          <p:cNvSpPr>
            <a:spLocks noChangeArrowheads="1"/>
          </p:cNvSpPr>
          <p:nvPr/>
        </p:nvSpPr>
        <p:spPr bwMode="auto">
          <a:xfrm>
            <a:off x="271462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6</a:t>
            </a:r>
            <a:endParaRPr lang="en-US" altLang="en-US" sz="1600" b="0"/>
          </a:p>
        </p:txBody>
      </p:sp>
      <p:sp>
        <p:nvSpPr>
          <p:cNvPr id="9255" name="Rectangle 86"/>
          <p:cNvSpPr>
            <a:spLocks noChangeArrowheads="1"/>
          </p:cNvSpPr>
          <p:nvPr/>
        </p:nvSpPr>
        <p:spPr bwMode="auto">
          <a:xfrm>
            <a:off x="145573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5</a:t>
            </a:r>
            <a:endParaRPr lang="en-US" altLang="en-US" sz="1600" b="0"/>
          </a:p>
        </p:txBody>
      </p:sp>
      <p:sp>
        <p:nvSpPr>
          <p:cNvPr id="9256" name="Rectangle 85"/>
          <p:cNvSpPr>
            <a:spLocks noChangeArrowheads="1"/>
          </p:cNvSpPr>
          <p:nvPr/>
        </p:nvSpPr>
        <p:spPr bwMode="auto">
          <a:xfrm>
            <a:off x="19685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4</a:t>
            </a:r>
            <a:endParaRPr lang="en-US" altLang="en-US" sz="1600" b="0"/>
          </a:p>
        </p:txBody>
      </p:sp>
      <p:sp>
        <p:nvSpPr>
          <p:cNvPr id="9257" name="Rectangle 84"/>
          <p:cNvSpPr>
            <a:spLocks noChangeArrowheads="1"/>
          </p:cNvSpPr>
          <p:nvPr/>
        </p:nvSpPr>
        <p:spPr bwMode="auto">
          <a:xfrm>
            <a:off x="775017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3</a:t>
            </a:r>
            <a:endParaRPr lang="en-US" altLang="en-US" sz="1600" b="0"/>
          </a:p>
        </p:txBody>
      </p:sp>
      <p:sp>
        <p:nvSpPr>
          <p:cNvPr id="9258" name="Rectangle 83"/>
          <p:cNvSpPr>
            <a:spLocks noChangeArrowheads="1"/>
          </p:cNvSpPr>
          <p:nvPr/>
        </p:nvSpPr>
        <p:spPr bwMode="auto">
          <a:xfrm>
            <a:off x="649128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a:t>
            </a:r>
            <a:endParaRPr lang="en-US" altLang="en-US" sz="1600" b="0"/>
          </a:p>
        </p:txBody>
      </p:sp>
      <p:sp>
        <p:nvSpPr>
          <p:cNvPr id="9259" name="Rectangle 82"/>
          <p:cNvSpPr>
            <a:spLocks noChangeArrowheads="1"/>
          </p:cNvSpPr>
          <p:nvPr/>
        </p:nvSpPr>
        <p:spPr bwMode="auto">
          <a:xfrm>
            <a:off x="523240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a:t>
            </a:r>
            <a:endParaRPr lang="en-US" altLang="en-US" sz="1600" b="0"/>
          </a:p>
        </p:txBody>
      </p:sp>
      <p:sp>
        <p:nvSpPr>
          <p:cNvPr id="9260" name="Rectangle 81"/>
          <p:cNvSpPr>
            <a:spLocks noChangeArrowheads="1"/>
          </p:cNvSpPr>
          <p:nvPr/>
        </p:nvSpPr>
        <p:spPr bwMode="auto">
          <a:xfrm>
            <a:off x="3973513"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28</a:t>
            </a:r>
            <a:endParaRPr lang="en-US" altLang="en-US" sz="1600" b="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775017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11267" name="Rectangle 3"/>
          <p:cNvSpPr>
            <a:spLocks noChangeArrowheads="1"/>
          </p:cNvSpPr>
          <p:nvPr/>
        </p:nvSpPr>
        <p:spPr bwMode="auto">
          <a:xfrm>
            <a:off x="649128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11268" name="Rectangle 4"/>
          <p:cNvSpPr>
            <a:spLocks noChangeArrowheads="1"/>
          </p:cNvSpPr>
          <p:nvPr/>
        </p:nvSpPr>
        <p:spPr bwMode="auto">
          <a:xfrm>
            <a:off x="523240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11269" name="Rectangle 5"/>
          <p:cNvSpPr>
            <a:spLocks noChangeArrowheads="1"/>
          </p:cNvSpPr>
          <p:nvPr/>
        </p:nvSpPr>
        <p:spPr bwMode="auto">
          <a:xfrm>
            <a:off x="3973513"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11270" name="Rectangle 6"/>
          <p:cNvSpPr>
            <a:spLocks noChangeArrowheads="1"/>
          </p:cNvSpPr>
          <p:nvPr/>
        </p:nvSpPr>
        <p:spPr bwMode="auto">
          <a:xfrm>
            <a:off x="271462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11271" name="Rectangle 7"/>
          <p:cNvSpPr>
            <a:spLocks noChangeArrowheads="1"/>
          </p:cNvSpPr>
          <p:nvPr/>
        </p:nvSpPr>
        <p:spPr bwMode="auto">
          <a:xfrm>
            <a:off x="145573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11272" name="Rectangle 8"/>
          <p:cNvSpPr>
            <a:spLocks noChangeArrowheads="1"/>
          </p:cNvSpPr>
          <p:nvPr/>
        </p:nvSpPr>
        <p:spPr bwMode="auto">
          <a:xfrm>
            <a:off x="19685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11273" name="Rectangle 9"/>
          <p:cNvSpPr>
            <a:spLocks noChangeArrowheads="1"/>
          </p:cNvSpPr>
          <p:nvPr/>
        </p:nvSpPr>
        <p:spPr bwMode="auto">
          <a:xfrm>
            <a:off x="196850"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a:t>April 2013</a:t>
            </a:r>
          </a:p>
        </p:txBody>
      </p:sp>
      <p:sp>
        <p:nvSpPr>
          <p:cNvPr id="11274" name="Rectangle 115"/>
          <p:cNvSpPr>
            <a:spLocks noChangeArrowheads="1"/>
          </p:cNvSpPr>
          <p:nvPr/>
        </p:nvSpPr>
        <p:spPr bwMode="auto">
          <a:xfrm>
            <a:off x="2714625"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1</a:t>
            </a:r>
            <a:endParaRPr lang="en-US" altLang="en-US" sz="1600" b="0"/>
          </a:p>
        </p:txBody>
      </p:sp>
      <p:sp>
        <p:nvSpPr>
          <p:cNvPr id="11275" name="Rectangle 114"/>
          <p:cNvSpPr>
            <a:spLocks noChangeArrowheads="1"/>
          </p:cNvSpPr>
          <p:nvPr/>
        </p:nvSpPr>
        <p:spPr bwMode="auto">
          <a:xfrm>
            <a:off x="1455738" y="471805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30</a:t>
            </a:r>
            <a:endParaRPr lang="en-US" altLang="en-US" sz="1600" b="0"/>
          </a:p>
        </p:txBody>
      </p:sp>
      <p:sp>
        <p:nvSpPr>
          <p:cNvPr id="11276" name="Rectangle 113"/>
          <p:cNvSpPr>
            <a:spLocks noChangeArrowheads="1"/>
          </p:cNvSpPr>
          <p:nvPr/>
        </p:nvSpPr>
        <p:spPr bwMode="auto">
          <a:xfrm>
            <a:off x="196850"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29</a:t>
            </a:r>
            <a:endParaRPr lang="en-US" altLang="en-US" sz="1600" b="0"/>
          </a:p>
        </p:txBody>
      </p:sp>
      <p:sp>
        <p:nvSpPr>
          <p:cNvPr id="11277" name="Rectangle 112"/>
          <p:cNvSpPr>
            <a:spLocks noChangeArrowheads="1"/>
          </p:cNvSpPr>
          <p:nvPr/>
        </p:nvSpPr>
        <p:spPr bwMode="auto">
          <a:xfrm>
            <a:off x="7750175" y="389096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28</a:t>
            </a:r>
            <a:endParaRPr lang="en-US" altLang="en-US" sz="1600" b="0"/>
          </a:p>
        </p:txBody>
      </p:sp>
      <p:sp>
        <p:nvSpPr>
          <p:cNvPr id="11278" name="Rectangle 111"/>
          <p:cNvSpPr>
            <a:spLocks noChangeArrowheads="1"/>
          </p:cNvSpPr>
          <p:nvPr/>
        </p:nvSpPr>
        <p:spPr bwMode="auto">
          <a:xfrm>
            <a:off x="6491288" y="3890963"/>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27</a:t>
            </a:r>
            <a:endParaRPr lang="en-US" altLang="en-US" sz="1600" b="0"/>
          </a:p>
        </p:txBody>
      </p:sp>
      <p:sp>
        <p:nvSpPr>
          <p:cNvPr id="11279" name="Rectangle 110"/>
          <p:cNvSpPr>
            <a:spLocks noChangeArrowheads="1"/>
          </p:cNvSpPr>
          <p:nvPr/>
        </p:nvSpPr>
        <p:spPr bwMode="auto">
          <a:xfrm>
            <a:off x="5232400" y="389096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26</a:t>
            </a:r>
            <a:endParaRPr lang="en-US" altLang="en-US" sz="1600" b="0"/>
          </a:p>
        </p:txBody>
      </p:sp>
      <p:sp>
        <p:nvSpPr>
          <p:cNvPr id="11280" name="Rectangle 109"/>
          <p:cNvSpPr>
            <a:spLocks noChangeArrowheads="1"/>
          </p:cNvSpPr>
          <p:nvPr/>
        </p:nvSpPr>
        <p:spPr bwMode="auto">
          <a:xfrm>
            <a:off x="3973513" y="3890963"/>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25</a:t>
            </a:r>
            <a:endParaRPr lang="en-US" altLang="en-US" sz="1600" b="0"/>
          </a:p>
        </p:txBody>
      </p:sp>
      <p:sp>
        <p:nvSpPr>
          <p:cNvPr id="11281" name="Rectangle 108"/>
          <p:cNvSpPr>
            <a:spLocks noChangeArrowheads="1"/>
          </p:cNvSpPr>
          <p:nvPr/>
        </p:nvSpPr>
        <p:spPr bwMode="auto">
          <a:xfrm>
            <a:off x="2714625" y="389096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24</a:t>
            </a:r>
            <a:endParaRPr lang="en-US" altLang="en-US" sz="1600" b="0"/>
          </a:p>
        </p:txBody>
      </p:sp>
      <p:sp>
        <p:nvSpPr>
          <p:cNvPr id="11282" name="Rectangle 107"/>
          <p:cNvSpPr>
            <a:spLocks noChangeArrowheads="1"/>
          </p:cNvSpPr>
          <p:nvPr/>
        </p:nvSpPr>
        <p:spPr bwMode="auto">
          <a:xfrm>
            <a:off x="1455738" y="3890963"/>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23</a:t>
            </a:r>
            <a:endParaRPr lang="en-US" altLang="en-US" sz="1600" b="0"/>
          </a:p>
        </p:txBody>
      </p:sp>
      <p:sp>
        <p:nvSpPr>
          <p:cNvPr id="11283" name="Rectangle 106"/>
          <p:cNvSpPr>
            <a:spLocks noChangeArrowheads="1"/>
          </p:cNvSpPr>
          <p:nvPr/>
        </p:nvSpPr>
        <p:spPr bwMode="auto">
          <a:xfrm>
            <a:off x="196850" y="389096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22</a:t>
            </a:r>
            <a:endParaRPr lang="en-US" altLang="en-US" sz="1600" b="0"/>
          </a:p>
        </p:txBody>
      </p:sp>
      <p:sp>
        <p:nvSpPr>
          <p:cNvPr id="11284" name="Rectangle 105"/>
          <p:cNvSpPr>
            <a:spLocks noChangeArrowheads="1"/>
          </p:cNvSpPr>
          <p:nvPr/>
        </p:nvSpPr>
        <p:spPr bwMode="auto">
          <a:xfrm>
            <a:off x="7750175" y="306387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21</a:t>
            </a:r>
            <a:endParaRPr lang="en-US" altLang="en-US" sz="1600" b="0"/>
          </a:p>
        </p:txBody>
      </p:sp>
      <p:sp>
        <p:nvSpPr>
          <p:cNvPr id="11285" name="Rectangle 104"/>
          <p:cNvSpPr>
            <a:spLocks noChangeArrowheads="1"/>
          </p:cNvSpPr>
          <p:nvPr/>
        </p:nvSpPr>
        <p:spPr bwMode="auto">
          <a:xfrm>
            <a:off x="6491288" y="3063875"/>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20</a:t>
            </a:r>
            <a:endParaRPr lang="en-US" altLang="en-US" sz="1600" b="0"/>
          </a:p>
        </p:txBody>
      </p:sp>
      <p:sp>
        <p:nvSpPr>
          <p:cNvPr id="11286" name="Rectangle 103"/>
          <p:cNvSpPr>
            <a:spLocks noChangeArrowheads="1"/>
          </p:cNvSpPr>
          <p:nvPr/>
        </p:nvSpPr>
        <p:spPr bwMode="auto">
          <a:xfrm>
            <a:off x="5232400" y="306387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19</a:t>
            </a:r>
            <a:endParaRPr lang="en-US" altLang="en-US" sz="1600" b="0"/>
          </a:p>
        </p:txBody>
      </p:sp>
      <p:sp>
        <p:nvSpPr>
          <p:cNvPr id="11287" name="Rectangle 102"/>
          <p:cNvSpPr>
            <a:spLocks noChangeArrowheads="1"/>
          </p:cNvSpPr>
          <p:nvPr/>
        </p:nvSpPr>
        <p:spPr bwMode="auto">
          <a:xfrm>
            <a:off x="3973513" y="3063875"/>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18</a:t>
            </a:r>
            <a:endParaRPr lang="en-US" altLang="en-US" sz="1600" b="0"/>
          </a:p>
        </p:txBody>
      </p:sp>
      <p:sp>
        <p:nvSpPr>
          <p:cNvPr id="11288" name="Rectangle 101"/>
          <p:cNvSpPr>
            <a:spLocks noChangeArrowheads="1"/>
          </p:cNvSpPr>
          <p:nvPr/>
        </p:nvSpPr>
        <p:spPr bwMode="auto">
          <a:xfrm>
            <a:off x="2714625" y="306387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17</a:t>
            </a:r>
            <a:endParaRPr lang="en-US" altLang="en-US" sz="1600" b="0"/>
          </a:p>
        </p:txBody>
      </p:sp>
      <p:sp>
        <p:nvSpPr>
          <p:cNvPr id="11289" name="Rectangle 100"/>
          <p:cNvSpPr>
            <a:spLocks noChangeArrowheads="1"/>
          </p:cNvSpPr>
          <p:nvPr/>
        </p:nvSpPr>
        <p:spPr bwMode="auto">
          <a:xfrm>
            <a:off x="1455738" y="3063875"/>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16</a:t>
            </a:r>
            <a:endParaRPr lang="en-US" altLang="en-US" sz="1600" b="0"/>
          </a:p>
        </p:txBody>
      </p:sp>
      <p:sp>
        <p:nvSpPr>
          <p:cNvPr id="11290" name="Rectangle 99"/>
          <p:cNvSpPr>
            <a:spLocks noChangeArrowheads="1"/>
          </p:cNvSpPr>
          <p:nvPr/>
        </p:nvSpPr>
        <p:spPr bwMode="auto">
          <a:xfrm>
            <a:off x="196850" y="306387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15</a:t>
            </a:r>
            <a:endParaRPr lang="en-US" altLang="en-US" sz="1600" b="0"/>
          </a:p>
        </p:txBody>
      </p:sp>
      <p:sp>
        <p:nvSpPr>
          <p:cNvPr id="11291" name="Rectangle 98"/>
          <p:cNvSpPr>
            <a:spLocks noChangeArrowheads="1"/>
          </p:cNvSpPr>
          <p:nvPr/>
        </p:nvSpPr>
        <p:spPr bwMode="auto">
          <a:xfrm>
            <a:off x="7750175" y="223678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14</a:t>
            </a:r>
            <a:endParaRPr lang="en-US" altLang="en-US" sz="1600" b="0"/>
          </a:p>
        </p:txBody>
      </p:sp>
      <p:sp>
        <p:nvSpPr>
          <p:cNvPr id="11292" name="Rectangle 97"/>
          <p:cNvSpPr>
            <a:spLocks noChangeArrowheads="1"/>
          </p:cNvSpPr>
          <p:nvPr/>
        </p:nvSpPr>
        <p:spPr bwMode="auto">
          <a:xfrm>
            <a:off x="6491288" y="2236788"/>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13</a:t>
            </a:r>
            <a:endParaRPr lang="en-US" altLang="en-US" sz="1600" b="0"/>
          </a:p>
        </p:txBody>
      </p:sp>
      <p:sp>
        <p:nvSpPr>
          <p:cNvPr id="11293" name="Rectangle 96"/>
          <p:cNvSpPr>
            <a:spLocks noChangeArrowheads="1"/>
          </p:cNvSpPr>
          <p:nvPr/>
        </p:nvSpPr>
        <p:spPr bwMode="auto">
          <a:xfrm>
            <a:off x="5232400" y="223678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12</a:t>
            </a:r>
            <a:endParaRPr lang="en-US" altLang="en-US" sz="1600" b="0"/>
          </a:p>
        </p:txBody>
      </p:sp>
      <p:sp>
        <p:nvSpPr>
          <p:cNvPr id="11294" name="Rectangle 95"/>
          <p:cNvSpPr>
            <a:spLocks noChangeArrowheads="1"/>
          </p:cNvSpPr>
          <p:nvPr/>
        </p:nvSpPr>
        <p:spPr bwMode="auto">
          <a:xfrm>
            <a:off x="3973513" y="2236788"/>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11</a:t>
            </a:r>
            <a:endParaRPr lang="en-US" altLang="en-US" sz="1600" b="0"/>
          </a:p>
        </p:txBody>
      </p:sp>
      <p:sp>
        <p:nvSpPr>
          <p:cNvPr id="11295" name="Rectangle 94"/>
          <p:cNvSpPr>
            <a:spLocks noChangeArrowheads="1"/>
          </p:cNvSpPr>
          <p:nvPr/>
        </p:nvSpPr>
        <p:spPr bwMode="auto">
          <a:xfrm>
            <a:off x="2714625" y="223678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10</a:t>
            </a:r>
            <a:endParaRPr lang="en-US" altLang="en-US" sz="1600" b="0"/>
          </a:p>
        </p:txBody>
      </p:sp>
      <p:sp>
        <p:nvSpPr>
          <p:cNvPr id="11296" name="Rectangle 93"/>
          <p:cNvSpPr>
            <a:spLocks noChangeArrowheads="1"/>
          </p:cNvSpPr>
          <p:nvPr/>
        </p:nvSpPr>
        <p:spPr bwMode="auto">
          <a:xfrm>
            <a:off x="1455738" y="2236788"/>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9</a:t>
            </a:r>
            <a:endParaRPr lang="en-US" altLang="en-US" sz="1600" b="0"/>
          </a:p>
        </p:txBody>
      </p:sp>
      <p:sp>
        <p:nvSpPr>
          <p:cNvPr id="11297" name="Rectangle 92"/>
          <p:cNvSpPr>
            <a:spLocks noChangeArrowheads="1"/>
          </p:cNvSpPr>
          <p:nvPr/>
        </p:nvSpPr>
        <p:spPr bwMode="auto">
          <a:xfrm>
            <a:off x="196850" y="223678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8</a:t>
            </a:r>
            <a:endParaRPr lang="en-US" altLang="en-US" sz="1600" b="0"/>
          </a:p>
        </p:txBody>
      </p:sp>
      <p:sp>
        <p:nvSpPr>
          <p:cNvPr id="11298" name="Rectangle 91"/>
          <p:cNvSpPr>
            <a:spLocks noChangeArrowheads="1"/>
          </p:cNvSpPr>
          <p:nvPr/>
        </p:nvSpPr>
        <p:spPr bwMode="auto">
          <a:xfrm>
            <a:off x="7750175"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7</a:t>
            </a:r>
            <a:endParaRPr lang="en-US" altLang="en-US" sz="1600" b="0"/>
          </a:p>
        </p:txBody>
      </p:sp>
      <p:sp>
        <p:nvSpPr>
          <p:cNvPr id="11299" name="Rectangle 90"/>
          <p:cNvSpPr>
            <a:spLocks noChangeArrowheads="1"/>
          </p:cNvSpPr>
          <p:nvPr/>
        </p:nvSpPr>
        <p:spPr bwMode="auto">
          <a:xfrm>
            <a:off x="6491288" y="140970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6</a:t>
            </a:r>
            <a:endParaRPr lang="en-US" altLang="en-US" sz="1600" b="0"/>
          </a:p>
        </p:txBody>
      </p:sp>
      <p:sp>
        <p:nvSpPr>
          <p:cNvPr id="11300" name="Rectangle 89"/>
          <p:cNvSpPr>
            <a:spLocks noChangeArrowheads="1"/>
          </p:cNvSpPr>
          <p:nvPr/>
        </p:nvSpPr>
        <p:spPr bwMode="auto">
          <a:xfrm>
            <a:off x="5232400"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5</a:t>
            </a:r>
            <a:endParaRPr lang="en-US" altLang="en-US" sz="1600" b="0"/>
          </a:p>
        </p:txBody>
      </p:sp>
      <p:sp>
        <p:nvSpPr>
          <p:cNvPr id="11301" name="Rectangle 88"/>
          <p:cNvSpPr>
            <a:spLocks noChangeArrowheads="1"/>
          </p:cNvSpPr>
          <p:nvPr/>
        </p:nvSpPr>
        <p:spPr bwMode="auto">
          <a:xfrm>
            <a:off x="3973513" y="140970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4</a:t>
            </a:r>
            <a:endParaRPr lang="en-US" altLang="en-US" sz="1600" b="0"/>
          </a:p>
        </p:txBody>
      </p:sp>
      <p:sp>
        <p:nvSpPr>
          <p:cNvPr id="11302" name="Rectangle 87"/>
          <p:cNvSpPr>
            <a:spLocks noChangeArrowheads="1"/>
          </p:cNvSpPr>
          <p:nvPr/>
        </p:nvSpPr>
        <p:spPr bwMode="auto">
          <a:xfrm>
            <a:off x="2714625"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3</a:t>
            </a:r>
            <a:endParaRPr lang="en-US" altLang="en-US" sz="1600" b="0"/>
          </a:p>
        </p:txBody>
      </p:sp>
      <p:sp>
        <p:nvSpPr>
          <p:cNvPr id="11303" name="Rectangle 86"/>
          <p:cNvSpPr>
            <a:spLocks noChangeArrowheads="1"/>
          </p:cNvSpPr>
          <p:nvPr/>
        </p:nvSpPr>
        <p:spPr bwMode="auto">
          <a:xfrm>
            <a:off x="1455738" y="140970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a:t>
            </a:r>
            <a:endParaRPr lang="en-US" altLang="en-US" sz="1600" b="0"/>
          </a:p>
        </p:txBody>
      </p:sp>
      <p:sp>
        <p:nvSpPr>
          <p:cNvPr id="11304" name="Rectangle 85"/>
          <p:cNvSpPr>
            <a:spLocks noChangeArrowheads="1"/>
          </p:cNvSpPr>
          <p:nvPr/>
        </p:nvSpPr>
        <p:spPr bwMode="auto">
          <a:xfrm>
            <a:off x="196850"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a:t>
            </a:r>
            <a:endParaRPr lang="en-US" altLang="en-US" sz="1600" b="0"/>
          </a:p>
        </p:txBody>
      </p:sp>
      <p:sp>
        <p:nvSpPr>
          <p:cNvPr id="11305" name="Rectangle 115"/>
          <p:cNvSpPr>
            <a:spLocks noChangeArrowheads="1"/>
          </p:cNvSpPr>
          <p:nvPr/>
        </p:nvSpPr>
        <p:spPr bwMode="auto">
          <a:xfrm>
            <a:off x="3973513" y="471805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a:t>
            </a:r>
            <a:endParaRPr lang="en-US" altLang="en-US" sz="1600" b="0"/>
          </a:p>
        </p:txBody>
      </p:sp>
      <p:sp>
        <p:nvSpPr>
          <p:cNvPr id="11306" name="Rectangle 115"/>
          <p:cNvSpPr>
            <a:spLocks noChangeArrowheads="1"/>
          </p:cNvSpPr>
          <p:nvPr/>
        </p:nvSpPr>
        <p:spPr bwMode="auto">
          <a:xfrm>
            <a:off x="5232400"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3</a:t>
            </a:r>
            <a:endParaRPr lang="en-US" altLang="en-US" sz="1600" b="0"/>
          </a:p>
        </p:txBody>
      </p:sp>
      <p:sp>
        <p:nvSpPr>
          <p:cNvPr id="11307" name="Rectangle 115"/>
          <p:cNvSpPr>
            <a:spLocks noChangeArrowheads="1"/>
          </p:cNvSpPr>
          <p:nvPr/>
        </p:nvSpPr>
        <p:spPr bwMode="auto">
          <a:xfrm>
            <a:off x="6491288" y="471805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4</a:t>
            </a:r>
            <a:endParaRPr lang="en-US" altLang="en-US" sz="1600" b="0"/>
          </a:p>
        </p:txBody>
      </p:sp>
      <p:sp>
        <p:nvSpPr>
          <p:cNvPr id="11308" name="Rectangle 115"/>
          <p:cNvSpPr>
            <a:spLocks noChangeArrowheads="1"/>
          </p:cNvSpPr>
          <p:nvPr/>
        </p:nvSpPr>
        <p:spPr bwMode="auto">
          <a:xfrm>
            <a:off x="7750175"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5</a:t>
            </a:r>
            <a:endParaRPr lang="en-US" altLang="en-US" sz="1600" b="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775017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13315" name="Rectangle 3"/>
          <p:cNvSpPr>
            <a:spLocks noChangeArrowheads="1"/>
          </p:cNvSpPr>
          <p:nvPr/>
        </p:nvSpPr>
        <p:spPr bwMode="auto">
          <a:xfrm>
            <a:off x="649128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13316" name="Rectangle 4"/>
          <p:cNvSpPr>
            <a:spLocks noChangeArrowheads="1"/>
          </p:cNvSpPr>
          <p:nvPr/>
        </p:nvSpPr>
        <p:spPr bwMode="auto">
          <a:xfrm>
            <a:off x="523240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13317" name="Rectangle 5"/>
          <p:cNvSpPr>
            <a:spLocks noChangeArrowheads="1"/>
          </p:cNvSpPr>
          <p:nvPr/>
        </p:nvSpPr>
        <p:spPr bwMode="auto">
          <a:xfrm>
            <a:off x="3973513"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13318" name="Rectangle 6"/>
          <p:cNvSpPr>
            <a:spLocks noChangeArrowheads="1"/>
          </p:cNvSpPr>
          <p:nvPr/>
        </p:nvSpPr>
        <p:spPr bwMode="auto">
          <a:xfrm>
            <a:off x="271462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13319" name="Rectangle 7"/>
          <p:cNvSpPr>
            <a:spLocks noChangeArrowheads="1"/>
          </p:cNvSpPr>
          <p:nvPr/>
        </p:nvSpPr>
        <p:spPr bwMode="auto">
          <a:xfrm>
            <a:off x="145573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13320" name="Rectangle 8"/>
          <p:cNvSpPr>
            <a:spLocks noChangeArrowheads="1"/>
          </p:cNvSpPr>
          <p:nvPr/>
        </p:nvSpPr>
        <p:spPr bwMode="auto">
          <a:xfrm>
            <a:off x="19685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13321" name="Rectangle 9"/>
          <p:cNvSpPr>
            <a:spLocks noChangeArrowheads="1"/>
          </p:cNvSpPr>
          <p:nvPr/>
        </p:nvSpPr>
        <p:spPr bwMode="auto">
          <a:xfrm>
            <a:off x="196850"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a:t>May 2013</a:t>
            </a:r>
          </a:p>
        </p:txBody>
      </p:sp>
      <p:sp>
        <p:nvSpPr>
          <p:cNvPr id="13322" name="Rectangle 135"/>
          <p:cNvSpPr>
            <a:spLocks noChangeArrowheads="1"/>
          </p:cNvSpPr>
          <p:nvPr/>
        </p:nvSpPr>
        <p:spPr bwMode="auto">
          <a:xfrm>
            <a:off x="145573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30</a:t>
            </a:r>
            <a:endParaRPr lang="en-US" altLang="en-US" sz="1600" b="0"/>
          </a:p>
        </p:txBody>
      </p:sp>
      <p:sp>
        <p:nvSpPr>
          <p:cNvPr id="13323" name="Rectangle 134"/>
          <p:cNvSpPr>
            <a:spLocks noChangeArrowheads="1"/>
          </p:cNvSpPr>
          <p:nvPr/>
        </p:nvSpPr>
        <p:spPr bwMode="auto">
          <a:xfrm>
            <a:off x="19685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29</a:t>
            </a:r>
            <a:endParaRPr lang="en-US" altLang="en-US" sz="1600" b="0"/>
          </a:p>
        </p:txBody>
      </p:sp>
      <p:sp>
        <p:nvSpPr>
          <p:cNvPr id="13324" name="Rectangle 133"/>
          <p:cNvSpPr>
            <a:spLocks noChangeArrowheads="1"/>
          </p:cNvSpPr>
          <p:nvPr/>
        </p:nvSpPr>
        <p:spPr bwMode="auto">
          <a:xfrm>
            <a:off x="775017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a:t>
            </a:r>
            <a:endParaRPr lang="en-US" altLang="en-US" sz="1600" b="0"/>
          </a:p>
        </p:txBody>
      </p:sp>
      <p:sp>
        <p:nvSpPr>
          <p:cNvPr id="13325" name="Rectangle 132"/>
          <p:cNvSpPr>
            <a:spLocks noChangeArrowheads="1"/>
          </p:cNvSpPr>
          <p:nvPr/>
        </p:nvSpPr>
        <p:spPr bwMode="auto">
          <a:xfrm>
            <a:off x="649128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1</a:t>
            </a:r>
            <a:endParaRPr lang="en-US" altLang="en-US" sz="1600" b="0"/>
          </a:p>
        </p:txBody>
      </p:sp>
      <p:sp>
        <p:nvSpPr>
          <p:cNvPr id="13326" name="Rectangle 131"/>
          <p:cNvSpPr>
            <a:spLocks noChangeArrowheads="1"/>
          </p:cNvSpPr>
          <p:nvPr/>
        </p:nvSpPr>
        <p:spPr bwMode="auto">
          <a:xfrm>
            <a:off x="523240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31</a:t>
            </a:r>
            <a:endParaRPr lang="en-US" altLang="en-US" sz="1600" b="0"/>
          </a:p>
        </p:txBody>
      </p:sp>
      <p:sp>
        <p:nvSpPr>
          <p:cNvPr id="13327" name="Rectangle 130"/>
          <p:cNvSpPr>
            <a:spLocks noChangeArrowheads="1"/>
          </p:cNvSpPr>
          <p:nvPr/>
        </p:nvSpPr>
        <p:spPr bwMode="auto">
          <a:xfrm>
            <a:off x="3973513"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30</a:t>
            </a:r>
            <a:endParaRPr lang="en-US" altLang="en-US" sz="1600" b="0"/>
          </a:p>
        </p:txBody>
      </p:sp>
      <p:sp>
        <p:nvSpPr>
          <p:cNvPr id="13328" name="Rectangle 129"/>
          <p:cNvSpPr>
            <a:spLocks noChangeArrowheads="1"/>
          </p:cNvSpPr>
          <p:nvPr/>
        </p:nvSpPr>
        <p:spPr bwMode="auto">
          <a:xfrm>
            <a:off x="271462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29</a:t>
            </a:r>
            <a:endParaRPr lang="en-US" altLang="en-US" sz="1600" b="0"/>
          </a:p>
        </p:txBody>
      </p:sp>
      <p:sp>
        <p:nvSpPr>
          <p:cNvPr id="13329" name="Rectangle 128"/>
          <p:cNvSpPr>
            <a:spLocks noChangeArrowheads="1"/>
          </p:cNvSpPr>
          <p:nvPr/>
        </p:nvSpPr>
        <p:spPr bwMode="auto">
          <a:xfrm>
            <a:off x="145573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28</a:t>
            </a:r>
            <a:endParaRPr lang="en-US" altLang="en-US" sz="1600" b="0"/>
          </a:p>
        </p:txBody>
      </p:sp>
      <p:sp>
        <p:nvSpPr>
          <p:cNvPr id="13330" name="Rectangle 127"/>
          <p:cNvSpPr>
            <a:spLocks noChangeArrowheads="1"/>
          </p:cNvSpPr>
          <p:nvPr/>
        </p:nvSpPr>
        <p:spPr bwMode="auto">
          <a:xfrm>
            <a:off x="19685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27</a:t>
            </a:r>
            <a:endParaRPr lang="en-US" altLang="en-US" sz="1600" b="0"/>
          </a:p>
        </p:txBody>
      </p:sp>
      <p:sp>
        <p:nvSpPr>
          <p:cNvPr id="13331" name="Rectangle 126"/>
          <p:cNvSpPr>
            <a:spLocks noChangeArrowheads="1"/>
          </p:cNvSpPr>
          <p:nvPr/>
        </p:nvSpPr>
        <p:spPr bwMode="auto">
          <a:xfrm>
            <a:off x="775017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26</a:t>
            </a:r>
            <a:endParaRPr lang="en-US" altLang="en-US" sz="1600" b="0"/>
          </a:p>
        </p:txBody>
      </p:sp>
      <p:sp>
        <p:nvSpPr>
          <p:cNvPr id="13332" name="Rectangle 125"/>
          <p:cNvSpPr>
            <a:spLocks noChangeArrowheads="1"/>
          </p:cNvSpPr>
          <p:nvPr/>
        </p:nvSpPr>
        <p:spPr bwMode="auto">
          <a:xfrm>
            <a:off x="649128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25</a:t>
            </a:r>
            <a:endParaRPr lang="en-US" altLang="en-US" sz="1600" b="0"/>
          </a:p>
        </p:txBody>
      </p:sp>
      <p:sp>
        <p:nvSpPr>
          <p:cNvPr id="13333" name="Rectangle 124"/>
          <p:cNvSpPr>
            <a:spLocks noChangeArrowheads="1"/>
          </p:cNvSpPr>
          <p:nvPr/>
        </p:nvSpPr>
        <p:spPr bwMode="auto">
          <a:xfrm>
            <a:off x="523240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24</a:t>
            </a:r>
            <a:endParaRPr lang="en-US" altLang="en-US" sz="1600" b="0"/>
          </a:p>
        </p:txBody>
      </p:sp>
      <p:sp>
        <p:nvSpPr>
          <p:cNvPr id="13334" name="Rectangle 123"/>
          <p:cNvSpPr>
            <a:spLocks noChangeArrowheads="1"/>
          </p:cNvSpPr>
          <p:nvPr/>
        </p:nvSpPr>
        <p:spPr bwMode="auto">
          <a:xfrm>
            <a:off x="3973513"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23</a:t>
            </a:r>
            <a:endParaRPr lang="en-US" altLang="en-US" sz="1600" b="0"/>
          </a:p>
        </p:txBody>
      </p:sp>
      <p:sp>
        <p:nvSpPr>
          <p:cNvPr id="13335" name="Rectangle 122"/>
          <p:cNvSpPr>
            <a:spLocks noChangeArrowheads="1"/>
          </p:cNvSpPr>
          <p:nvPr/>
        </p:nvSpPr>
        <p:spPr bwMode="auto">
          <a:xfrm>
            <a:off x="271462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22</a:t>
            </a:r>
            <a:endParaRPr lang="en-US" altLang="en-US" sz="1600" b="0"/>
          </a:p>
        </p:txBody>
      </p:sp>
      <p:sp>
        <p:nvSpPr>
          <p:cNvPr id="13336" name="Rectangle 121"/>
          <p:cNvSpPr>
            <a:spLocks noChangeArrowheads="1"/>
          </p:cNvSpPr>
          <p:nvPr/>
        </p:nvSpPr>
        <p:spPr bwMode="auto">
          <a:xfrm>
            <a:off x="145573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21</a:t>
            </a:r>
            <a:endParaRPr lang="en-US" altLang="en-US" sz="1600" b="0"/>
          </a:p>
        </p:txBody>
      </p:sp>
      <p:sp>
        <p:nvSpPr>
          <p:cNvPr id="13337" name="Rectangle 120"/>
          <p:cNvSpPr>
            <a:spLocks noChangeArrowheads="1"/>
          </p:cNvSpPr>
          <p:nvPr/>
        </p:nvSpPr>
        <p:spPr bwMode="auto">
          <a:xfrm>
            <a:off x="19685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20</a:t>
            </a:r>
            <a:endParaRPr lang="en-US" altLang="en-US" sz="1600" b="0"/>
          </a:p>
        </p:txBody>
      </p:sp>
      <p:sp>
        <p:nvSpPr>
          <p:cNvPr id="13338" name="Rectangle 119"/>
          <p:cNvSpPr>
            <a:spLocks noChangeArrowheads="1"/>
          </p:cNvSpPr>
          <p:nvPr/>
        </p:nvSpPr>
        <p:spPr bwMode="auto">
          <a:xfrm>
            <a:off x="775017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19</a:t>
            </a:r>
            <a:endParaRPr lang="en-US" altLang="en-US" sz="1600" b="0"/>
          </a:p>
        </p:txBody>
      </p:sp>
      <p:sp>
        <p:nvSpPr>
          <p:cNvPr id="13339" name="Rectangle 118"/>
          <p:cNvSpPr>
            <a:spLocks noChangeArrowheads="1"/>
          </p:cNvSpPr>
          <p:nvPr/>
        </p:nvSpPr>
        <p:spPr bwMode="auto">
          <a:xfrm>
            <a:off x="649128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18</a:t>
            </a:r>
            <a:endParaRPr lang="en-US" altLang="en-US" sz="1600" b="0"/>
          </a:p>
        </p:txBody>
      </p:sp>
      <p:sp>
        <p:nvSpPr>
          <p:cNvPr id="13340" name="Rectangle 117"/>
          <p:cNvSpPr>
            <a:spLocks noChangeArrowheads="1"/>
          </p:cNvSpPr>
          <p:nvPr/>
        </p:nvSpPr>
        <p:spPr bwMode="auto">
          <a:xfrm>
            <a:off x="523240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17</a:t>
            </a:r>
            <a:endParaRPr lang="en-US" altLang="en-US" sz="1600" b="0"/>
          </a:p>
        </p:txBody>
      </p:sp>
      <p:sp>
        <p:nvSpPr>
          <p:cNvPr id="13341" name="Rectangle 116"/>
          <p:cNvSpPr>
            <a:spLocks noChangeArrowheads="1"/>
          </p:cNvSpPr>
          <p:nvPr/>
        </p:nvSpPr>
        <p:spPr bwMode="auto">
          <a:xfrm>
            <a:off x="3973513"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16</a:t>
            </a:r>
            <a:endParaRPr lang="en-US" altLang="en-US" sz="1600" b="0"/>
          </a:p>
        </p:txBody>
      </p:sp>
      <p:sp>
        <p:nvSpPr>
          <p:cNvPr id="13342" name="Rectangle 115"/>
          <p:cNvSpPr>
            <a:spLocks noChangeArrowheads="1"/>
          </p:cNvSpPr>
          <p:nvPr/>
        </p:nvSpPr>
        <p:spPr bwMode="auto">
          <a:xfrm>
            <a:off x="271462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15</a:t>
            </a:r>
            <a:endParaRPr lang="en-US" altLang="en-US" sz="1600" b="0"/>
          </a:p>
        </p:txBody>
      </p:sp>
      <p:sp>
        <p:nvSpPr>
          <p:cNvPr id="13343" name="Rectangle 114"/>
          <p:cNvSpPr>
            <a:spLocks noChangeArrowheads="1"/>
          </p:cNvSpPr>
          <p:nvPr/>
        </p:nvSpPr>
        <p:spPr bwMode="auto">
          <a:xfrm>
            <a:off x="145573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14</a:t>
            </a:r>
            <a:endParaRPr lang="en-US" altLang="en-US" sz="1600" b="0"/>
          </a:p>
        </p:txBody>
      </p:sp>
      <p:sp>
        <p:nvSpPr>
          <p:cNvPr id="13344" name="Rectangle 113"/>
          <p:cNvSpPr>
            <a:spLocks noChangeArrowheads="1"/>
          </p:cNvSpPr>
          <p:nvPr/>
        </p:nvSpPr>
        <p:spPr bwMode="auto">
          <a:xfrm>
            <a:off x="19685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13</a:t>
            </a:r>
            <a:endParaRPr lang="en-US" altLang="en-US" sz="1600" b="0"/>
          </a:p>
        </p:txBody>
      </p:sp>
      <p:sp>
        <p:nvSpPr>
          <p:cNvPr id="13345" name="Rectangle 112"/>
          <p:cNvSpPr>
            <a:spLocks noChangeArrowheads="1"/>
          </p:cNvSpPr>
          <p:nvPr/>
        </p:nvSpPr>
        <p:spPr bwMode="auto">
          <a:xfrm>
            <a:off x="775017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12</a:t>
            </a:r>
            <a:endParaRPr lang="en-US" altLang="en-US" sz="1600" b="0"/>
          </a:p>
        </p:txBody>
      </p:sp>
      <p:sp>
        <p:nvSpPr>
          <p:cNvPr id="13346" name="Rectangle 111"/>
          <p:cNvSpPr>
            <a:spLocks noChangeArrowheads="1"/>
          </p:cNvSpPr>
          <p:nvPr/>
        </p:nvSpPr>
        <p:spPr bwMode="auto">
          <a:xfrm>
            <a:off x="649128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11</a:t>
            </a:r>
            <a:endParaRPr lang="en-US" altLang="en-US" sz="1600" b="0"/>
          </a:p>
        </p:txBody>
      </p:sp>
      <p:sp>
        <p:nvSpPr>
          <p:cNvPr id="13347" name="Rectangle 110"/>
          <p:cNvSpPr>
            <a:spLocks noChangeArrowheads="1"/>
          </p:cNvSpPr>
          <p:nvPr/>
        </p:nvSpPr>
        <p:spPr bwMode="auto">
          <a:xfrm>
            <a:off x="523240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10</a:t>
            </a:r>
            <a:endParaRPr lang="en-US" altLang="en-US" sz="1600" b="0"/>
          </a:p>
        </p:txBody>
      </p:sp>
      <p:sp>
        <p:nvSpPr>
          <p:cNvPr id="13348" name="Rectangle 109"/>
          <p:cNvSpPr>
            <a:spLocks noChangeArrowheads="1"/>
          </p:cNvSpPr>
          <p:nvPr/>
        </p:nvSpPr>
        <p:spPr bwMode="auto">
          <a:xfrm>
            <a:off x="3973513"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9</a:t>
            </a:r>
            <a:endParaRPr lang="en-US" altLang="en-US" sz="1600" b="0"/>
          </a:p>
        </p:txBody>
      </p:sp>
      <p:sp>
        <p:nvSpPr>
          <p:cNvPr id="13349" name="Rectangle 108"/>
          <p:cNvSpPr>
            <a:spLocks noChangeArrowheads="1"/>
          </p:cNvSpPr>
          <p:nvPr/>
        </p:nvSpPr>
        <p:spPr bwMode="auto">
          <a:xfrm>
            <a:off x="271462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8</a:t>
            </a:r>
            <a:endParaRPr lang="en-US" altLang="en-US" sz="1600" b="0"/>
          </a:p>
        </p:txBody>
      </p:sp>
      <p:sp>
        <p:nvSpPr>
          <p:cNvPr id="13350" name="Rectangle 107"/>
          <p:cNvSpPr>
            <a:spLocks noChangeArrowheads="1"/>
          </p:cNvSpPr>
          <p:nvPr/>
        </p:nvSpPr>
        <p:spPr bwMode="auto">
          <a:xfrm>
            <a:off x="145573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7</a:t>
            </a:r>
            <a:endParaRPr lang="en-US" altLang="en-US" sz="1600" b="0"/>
          </a:p>
        </p:txBody>
      </p:sp>
      <p:sp>
        <p:nvSpPr>
          <p:cNvPr id="13351" name="Rectangle 106"/>
          <p:cNvSpPr>
            <a:spLocks noChangeArrowheads="1"/>
          </p:cNvSpPr>
          <p:nvPr/>
        </p:nvSpPr>
        <p:spPr bwMode="auto">
          <a:xfrm>
            <a:off x="19685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6</a:t>
            </a:r>
            <a:endParaRPr lang="en-US" altLang="en-US" sz="1600" b="0"/>
          </a:p>
        </p:txBody>
      </p:sp>
      <p:sp>
        <p:nvSpPr>
          <p:cNvPr id="13352" name="Rectangle 105"/>
          <p:cNvSpPr>
            <a:spLocks noChangeArrowheads="1"/>
          </p:cNvSpPr>
          <p:nvPr/>
        </p:nvSpPr>
        <p:spPr bwMode="auto">
          <a:xfrm>
            <a:off x="775017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5</a:t>
            </a:r>
            <a:endParaRPr lang="en-US" altLang="en-US" sz="1600" b="0"/>
          </a:p>
        </p:txBody>
      </p:sp>
      <p:sp>
        <p:nvSpPr>
          <p:cNvPr id="13353" name="Rectangle 104"/>
          <p:cNvSpPr>
            <a:spLocks noChangeArrowheads="1"/>
          </p:cNvSpPr>
          <p:nvPr/>
        </p:nvSpPr>
        <p:spPr bwMode="auto">
          <a:xfrm>
            <a:off x="649128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4</a:t>
            </a:r>
            <a:endParaRPr lang="en-US" altLang="en-US" sz="1600" b="0"/>
          </a:p>
        </p:txBody>
      </p:sp>
      <p:sp>
        <p:nvSpPr>
          <p:cNvPr id="13354" name="Rectangle 103"/>
          <p:cNvSpPr>
            <a:spLocks noChangeArrowheads="1"/>
          </p:cNvSpPr>
          <p:nvPr/>
        </p:nvSpPr>
        <p:spPr bwMode="auto">
          <a:xfrm>
            <a:off x="523240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3</a:t>
            </a:r>
            <a:endParaRPr lang="en-US" altLang="en-US" sz="1600" b="0"/>
          </a:p>
        </p:txBody>
      </p:sp>
      <p:sp>
        <p:nvSpPr>
          <p:cNvPr id="13355" name="Rectangle 102"/>
          <p:cNvSpPr>
            <a:spLocks noChangeArrowheads="1"/>
          </p:cNvSpPr>
          <p:nvPr/>
        </p:nvSpPr>
        <p:spPr bwMode="auto">
          <a:xfrm>
            <a:off x="3973513"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a:t>
            </a:r>
            <a:endParaRPr lang="en-US" altLang="en-US" sz="1600" b="0"/>
          </a:p>
        </p:txBody>
      </p:sp>
      <p:sp>
        <p:nvSpPr>
          <p:cNvPr id="13356" name="Rectangle 101"/>
          <p:cNvSpPr>
            <a:spLocks noChangeArrowheads="1"/>
          </p:cNvSpPr>
          <p:nvPr/>
        </p:nvSpPr>
        <p:spPr bwMode="auto">
          <a:xfrm>
            <a:off x="271462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a:t>
            </a:r>
            <a:endParaRPr lang="en-US" altLang="en-US" sz="1600" b="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775017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15363" name="Rectangle 3"/>
          <p:cNvSpPr>
            <a:spLocks noChangeArrowheads="1"/>
          </p:cNvSpPr>
          <p:nvPr/>
        </p:nvSpPr>
        <p:spPr bwMode="auto">
          <a:xfrm>
            <a:off x="649128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15364" name="Rectangle 4"/>
          <p:cNvSpPr>
            <a:spLocks noChangeArrowheads="1"/>
          </p:cNvSpPr>
          <p:nvPr/>
        </p:nvSpPr>
        <p:spPr bwMode="auto">
          <a:xfrm>
            <a:off x="523240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15365" name="Rectangle 5"/>
          <p:cNvSpPr>
            <a:spLocks noChangeArrowheads="1"/>
          </p:cNvSpPr>
          <p:nvPr/>
        </p:nvSpPr>
        <p:spPr bwMode="auto">
          <a:xfrm>
            <a:off x="3973513"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15366" name="Rectangle 6"/>
          <p:cNvSpPr>
            <a:spLocks noChangeArrowheads="1"/>
          </p:cNvSpPr>
          <p:nvPr/>
        </p:nvSpPr>
        <p:spPr bwMode="auto">
          <a:xfrm>
            <a:off x="271462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15367" name="Rectangle 7"/>
          <p:cNvSpPr>
            <a:spLocks noChangeArrowheads="1"/>
          </p:cNvSpPr>
          <p:nvPr/>
        </p:nvSpPr>
        <p:spPr bwMode="auto">
          <a:xfrm>
            <a:off x="145573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15368" name="Rectangle 8"/>
          <p:cNvSpPr>
            <a:spLocks noChangeArrowheads="1"/>
          </p:cNvSpPr>
          <p:nvPr/>
        </p:nvSpPr>
        <p:spPr bwMode="auto">
          <a:xfrm>
            <a:off x="19685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15369" name="Rectangle 9"/>
          <p:cNvSpPr>
            <a:spLocks noChangeArrowheads="1"/>
          </p:cNvSpPr>
          <p:nvPr/>
        </p:nvSpPr>
        <p:spPr bwMode="auto">
          <a:xfrm>
            <a:off x="196850"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a:t>June 2013</a:t>
            </a:r>
          </a:p>
        </p:txBody>
      </p:sp>
      <p:sp>
        <p:nvSpPr>
          <p:cNvPr id="15370" name="Rectangle 115"/>
          <p:cNvSpPr>
            <a:spLocks noChangeArrowheads="1"/>
          </p:cNvSpPr>
          <p:nvPr/>
        </p:nvSpPr>
        <p:spPr bwMode="auto">
          <a:xfrm>
            <a:off x="2714625" y="140652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29</a:t>
            </a:r>
            <a:endParaRPr lang="en-US" altLang="en-US" sz="1600" b="0"/>
          </a:p>
        </p:txBody>
      </p:sp>
      <p:sp>
        <p:nvSpPr>
          <p:cNvPr id="15371" name="Rectangle 114"/>
          <p:cNvSpPr>
            <a:spLocks noChangeArrowheads="1"/>
          </p:cNvSpPr>
          <p:nvPr/>
        </p:nvSpPr>
        <p:spPr bwMode="auto">
          <a:xfrm>
            <a:off x="1455738" y="140652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28</a:t>
            </a:r>
            <a:endParaRPr lang="en-US" altLang="en-US" sz="1600" b="0"/>
          </a:p>
        </p:txBody>
      </p:sp>
      <p:sp>
        <p:nvSpPr>
          <p:cNvPr id="15372" name="Rectangle 113"/>
          <p:cNvSpPr>
            <a:spLocks noChangeArrowheads="1"/>
          </p:cNvSpPr>
          <p:nvPr/>
        </p:nvSpPr>
        <p:spPr bwMode="auto">
          <a:xfrm>
            <a:off x="196850" y="13970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27</a:t>
            </a:r>
            <a:endParaRPr lang="en-US" altLang="en-US" sz="1600" b="0"/>
          </a:p>
        </p:txBody>
      </p:sp>
      <p:sp>
        <p:nvSpPr>
          <p:cNvPr id="15373" name="Rectangle 112"/>
          <p:cNvSpPr>
            <a:spLocks noChangeArrowheads="1"/>
          </p:cNvSpPr>
          <p:nvPr/>
        </p:nvSpPr>
        <p:spPr bwMode="auto">
          <a:xfrm>
            <a:off x="775017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30</a:t>
            </a:r>
            <a:endParaRPr lang="en-US" altLang="en-US" sz="1600" b="0"/>
          </a:p>
        </p:txBody>
      </p:sp>
      <p:sp>
        <p:nvSpPr>
          <p:cNvPr id="15374" name="Rectangle 111"/>
          <p:cNvSpPr>
            <a:spLocks noChangeArrowheads="1"/>
          </p:cNvSpPr>
          <p:nvPr/>
        </p:nvSpPr>
        <p:spPr bwMode="auto">
          <a:xfrm>
            <a:off x="649128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29</a:t>
            </a:r>
            <a:endParaRPr lang="en-US" altLang="en-US" sz="1600" b="0"/>
          </a:p>
        </p:txBody>
      </p:sp>
      <p:sp>
        <p:nvSpPr>
          <p:cNvPr id="15375" name="Rectangle 110"/>
          <p:cNvSpPr>
            <a:spLocks noChangeArrowheads="1"/>
          </p:cNvSpPr>
          <p:nvPr/>
        </p:nvSpPr>
        <p:spPr bwMode="auto">
          <a:xfrm>
            <a:off x="523240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28</a:t>
            </a:r>
            <a:endParaRPr lang="en-US" altLang="en-US" sz="1600" b="0"/>
          </a:p>
        </p:txBody>
      </p:sp>
      <p:sp>
        <p:nvSpPr>
          <p:cNvPr id="15376" name="Rectangle 109"/>
          <p:cNvSpPr>
            <a:spLocks noChangeArrowheads="1"/>
          </p:cNvSpPr>
          <p:nvPr/>
        </p:nvSpPr>
        <p:spPr bwMode="auto">
          <a:xfrm>
            <a:off x="3973513"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27</a:t>
            </a:r>
            <a:endParaRPr lang="en-US" altLang="en-US" sz="1600" b="0"/>
          </a:p>
        </p:txBody>
      </p:sp>
      <p:sp>
        <p:nvSpPr>
          <p:cNvPr id="15377" name="Rectangle 108"/>
          <p:cNvSpPr>
            <a:spLocks noChangeArrowheads="1"/>
          </p:cNvSpPr>
          <p:nvPr/>
        </p:nvSpPr>
        <p:spPr bwMode="auto">
          <a:xfrm>
            <a:off x="2714625" y="470852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26</a:t>
            </a:r>
            <a:endParaRPr lang="en-US" altLang="en-US" sz="1600" b="0"/>
          </a:p>
        </p:txBody>
      </p:sp>
      <p:sp>
        <p:nvSpPr>
          <p:cNvPr id="15378" name="Rectangle 107"/>
          <p:cNvSpPr>
            <a:spLocks noChangeArrowheads="1"/>
          </p:cNvSpPr>
          <p:nvPr/>
        </p:nvSpPr>
        <p:spPr bwMode="auto">
          <a:xfrm>
            <a:off x="1455738" y="470852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25</a:t>
            </a:r>
            <a:endParaRPr lang="en-US" altLang="en-US" sz="1600" b="0"/>
          </a:p>
        </p:txBody>
      </p:sp>
      <p:sp>
        <p:nvSpPr>
          <p:cNvPr id="15379" name="Rectangle 106"/>
          <p:cNvSpPr>
            <a:spLocks noChangeArrowheads="1"/>
          </p:cNvSpPr>
          <p:nvPr/>
        </p:nvSpPr>
        <p:spPr bwMode="auto">
          <a:xfrm>
            <a:off x="196850" y="470852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24</a:t>
            </a:r>
            <a:endParaRPr lang="en-US" altLang="en-US" sz="1600" b="0"/>
          </a:p>
        </p:txBody>
      </p:sp>
      <p:sp>
        <p:nvSpPr>
          <p:cNvPr id="15380" name="Rectangle 105"/>
          <p:cNvSpPr>
            <a:spLocks noChangeArrowheads="1"/>
          </p:cNvSpPr>
          <p:nvPr/>
        </p:nvSpPr>
        <p:spPr bwMode="auto">
          <a:xfrm>
            <a:off x="775017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23</a:t>
            </a:r>
            <a:endParaRPr lang="en-US" altLang="en-US" sz="1600" b="0"/>
          </a:p>
        </p:txBody>
      </p:sp>
      <p:sp>
        <p:nvSpPr>
          <p:cNvPr id="15381" name="Rectangle 104"/>
          <p:cNvSpPr>
            <a:spLocks noChangeArrowheads="1"/>
          </p:cNvSpPr>
          <p:nvPr/>
        </p:nvSpPr>
        <p:spPr bwMode="auto">
          <a:xfrm>
            <a:off x="649128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22</a:t>
            </a:r>
            <a:endParaRPr lang="en-US" altLang="en-US" sz="1600" b="0"/>
          </a:p>
        </p:txBody>
      </p:sp>
      <p:sp>
        <p:nvSpPr>
          <p:cNvPr id="15382" name="Rectangle 103"/>
          <p:cNvSpPr>
            <a:spLocks noChangeArrowheads="1"/>
          </p:cNvSpPr>
          <p:nvPr/>
        </p:nvSpPr>
        <p:spPr bwMode="auto">
          <a:xfrm>
            <a:off x="523240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21</a:t>
            </a:r>
            <a:endParaRPr lang="en-US" altLang="en-US" sz="1600" b="0"/>
          </a:p>
        </p:txBody>
      </p:sp>
      <p:sp>
        <p:nvSpPr>
          <p:cNvPr id="15383" name="Rectangle 102"/>
          <p:cNvSpPr>
            <a:spLocks noChangeArrowheads="1"/>
          </p:cNvSpPr>
          <p:nvPr/>
        </p:nvSpPr>
        <p:spPr bwMode="auto">
          <a:xfrm>
            <a:off x="3973513"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20</a:t>
            </a:r>
            <a:endParaRPr lang="en-US" altLang="en-US" sz="1600" b="0"/>
          </a:p>
        </p:txBody>
      </p:sp>
      <p:sp>
        <p:nvSpPr>
          <p:cNvPr id="15384" name="Rectangle 101"/>
          <p:cNvSpPr>
            <a:spLocks noChangeArrowheads="1"/>
          </p:cNvSpPr>
          <p:nvPr/>
        </p:nvSpPr>
        <p:spPr bwMode="auto">
          <a:xfrm>
            <a:off x="2714625" y="388143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19</a:t>
            </a:r>
            <a:endParaRPr lang="en-US" altLang="en-US" sz="1600" b="0"/>
          </a:p>
        </p:txBody>
      </p:sp>
      <p:sp>
        <p:nvSpPr>
          <p:cNvPr id="15385" name="Rectangle 100"/>
          <p:cNvSpPr>
            <a:spLocks noChangeArrowheads="1"/>
          </p:cNvSpPr>
          <p:nvPr/>
        </p:nvSpPr>
        <p:spPr bwMode="auto">
          <a:xfrm>
            <a:off x="1455738" y="388143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18</a:t>
            </a:r>
            <a:endParaRPr lang="en-US" altLang="en-US" sz="1600" b="0"/>
          </a:p>
        </p:txBody>
      </p:sp>
      <p:sp>
        <p:nvSpPr>
          <p:cNvPr id="15386" name="Rectangle 99"/>
          <p:cNvSpPr>
            <a:spLocks noChangeArrowheads="1"/>
          </p:cNvSpPr>
          <p:nvPr/>
        </p:nvSpPr>
        <p:spPr bwMode="auto">
          <a:xfrm>
            <a:off x="196850" y="388143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17</a:t>
            </a:r>
            <a:endParaRPr lang="en-US" altLang="en-US" sz="1600" b="0"/>
          </a:p>
        </p:txBody>
      </p:sp>
      <p:sp>
        <p:nvSpPr>
          <p:cNvPr id="15387" name="Rectangle 98"/>
          <p:cNvSpPr>
            <a:spLocks noChangeArrowheads="1"/>
          </p:cNvSpPr>
          <p:nvPr/>
        </p:nvSpPr>
        <p:spPr bwMode="auto">
          <a:xfrm>
            <a:off x="775017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16</a:t>
            </a:r>
            <a:endParaRPr lang="en-US" altLang="en-US" sz="1600" b="0"/>
          </a:p>
        </p:txBody>
      </p:sp>
      <p:sp>
        <p:nvSpPr>
          <p:cNvPr id="15388" name="Rectangle 97"/>
          <p:cNvSpPr>
            <a:spLocks noChangeArrowheads="1"/>
          </p:cNvSpPr>
          <p:nvPr/>
        </p:nvSpPr>
        <p:spPr bwMode="auto">
          <a:xfrm>
            <a:off x="649128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15</a:t>
            </a:r>
            <a:endParaRPr lang="en-US" altLang="en-US" sz="1600" b="0"/>
          </a:p>
        </p:txBody>
      </p:sp>
      <p:sp>
        <p:nvSpPr>
          <p:cNvPr id="15389" name="Rectangle 96"/>
          <p:cNvSpPr>
            <a:spLocks noChangeArrowheads="1"/>
          </p:cNvSpPr>
          <p:nvPr/>
        </p:nvSpPr>
        <p:spPr bwMode="auto">
          <a:xfrm>
            <a:off x="523240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14</a:t>
            </a:r>
            <a:endParaRPr lang="en-US" altLang="en-US" sz="1600" b="0"/>
          </a:p>
        </p:txBody>
      </p:sp>
      <p:sp>
        <p:nvSpPr>
          <p:cNvPr id="15390" name="Rectangle 95"/>
          <p:cNvSpPr>
            <a:spLocks noChangeArrowheads="1"/>
          </p:cNvSpPr>
          <p:nvPr/>
        </p:nvSpPr>
        <p:spPr bwMode="auto">
          <a:xfrm>
            <a:off x="3973513"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13</a:t>
            </a:r>
            <a:endParaRPr lang="en-US" altLang="en-US" sz="1600" b="0"/>
          </a:p>
        </p:txBody>
      </p:sp>
      <p:sp>
        <p:nvSpPr>
          <p:cNvPr id="15391" name="Rectangle 94"/>
          <p:cNvSpPr>
            <a:spLocks noChangeArrowheads="1"/>
          </p:cNvSpPr>
          <p:nvPr/>
        </p:nvSpPr>
        <p:spPr bwMode="auto">
          <a:xfrm>
            <a:off x="2714625" y="30543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12</a:t>
            </a:r>
            <a:endParaRPr lang="en-US" altLang="en-US" sz="1600" b="0"/>
          </a:p>
        </p:txBody>
      </p:sp>
      <p:sp>
        <p:nvSpPr>
          <p:cNvPr id="15392" name="Rectangle 93"/>
          <p:cNvSpPr>
            <a:spLocks noChangeArrowheads="1"/>
          </p:cNvSpPr>
          <p:nvPr/>
        </p:nvSpPr>
        <p:spPr bwMode="auto">
          <a:xfrm>
            <a:off x="1455738" y="30543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11</a:t>
            </a:r>
            <a:endParaRPr lang="en-US" altLang="en-US" sz="1600" b="0"/>
          </a:p>
        </p:txBody>
      </p:sp>
      <p:sp>
        <p:nvSpPr>
          <p:cNvPr id="15393" name="Rectangle 92"/>
          <p:cNvSpPr>
            <a:spLocks noChangeArrowheads="1"/>
          </p:cNvSpPr>
          <p:nvPr/>
        </p:nvSpPr>
        <p:spPr bwMode="auto">
          <a:xfrm>
            <a:off x="196850" y="30543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10</a:t>
            </a:r>
            <a:endParaRPr lang="en-US" altLang="en-US" sz="1600" b="0"/>
          </a:p>
        </p:txBody>
      </p:sp>
      <p:sp>
        <p:nvSpPr>
          <p:cNvPr id="15394" name="Rectangle 91"/>
          <p:cNvSpPr>
            <a:spLocks noChangeArrowheads="1"/>
          </p:cNvSpPr>
          <p:nvPr/>
        </p:nvSpPr>
        <p:spPr bwMode="auto">
          <a:xfrm>
            <a:off x="775017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9</a:t>
            </a:r>
            <a:endParaRPr lang="en-US" altLang="en-US" sz="1600" b="0"/>
          </a:p>
        </p:txBody>
      </p:sp>
      <p:sp>
        <p:nvSpPr>
          <p:cNvPr id="15395" name="Rectangle 90"/>
          <p:cNvSpPr>
            <a:spLocks noChangeArrowheads="1"/>
          </p:cNvSpPr>
          <p:nvPr/>
        </p:nvSpPr>
        <p:spPr bwMode="auto">
          <a:xfrm>
            <a:off x="649128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8</a:t>
            </a:r>
            <a:endParaRPr lang="en-US" altLang="en-US" sz="1600" b="0"/>
          </a:p>
        </p:txBody>
      </p:sp>
      <p:sp>
        <p:nvSpPr>
          <p:cNvPr id="15396" name="Rectangle 89"/>
          <p:cNvSpPr>
            <a:spLocks noChangeArrowheads="1"/>
          </p:cNvSpPr>
          <p:nvPr/>
        </p:nvSpPr>
        <p:spPr bwMode="auto">
          <a:xfrm>
            <a:off x="523240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7</a:t>
            </a:r>
            <a:endParaRPr lang="en-US" altLang="en-US" sz="1600" b="0"/>
          </a:p>
        </p:txBody>
      </p:sp>
      <p:sp>
        <p:nvSpPr>
          <p:cNvPr id="15397" name="Rectangle 88"/>
          <p:cNvSpPr>
            <a:spLocks noChangeArrowheads="1"/>
          </p:cNvSpPr>
          <p:nvPr/>
        </p:nvSpPr>
        <p:spPr bwMode="auto">
          <a:xfrm>
            <a:off x="3973513"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6</a:t>
            </a:r>
            <a:endParaRPr lang="en-US" altLang="en-US" sz="1600" b="0"/>
          </a:p>
        </p:txBody>
      </p:sp>
      <p:sp>
        <p:nvSpPr>
          <p:cNvPr id="15398" name="Rectangle 87"/>
          <p:cNvSpPr>
            <a:spLocks noChangeArrowheads="1"/>
          </p:cNvSpPr>
          <p:nvPr/>
        </p:nvSpPr>
        <p:spPr bwMode="auto">
          <a:xfrm>
            <a:off x="2714625" y="22272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5</a:t>
            </a:r>
            <a:endParaRPr lang="en-US" altLang="en-US" sz="1600" b="0"/>
          </a:p>
        </p:txBody>
      </p:sp>
      <p:sp>
        <p:nvSpPr>
          <p:cNvPr id="15399" name="Rectangle 86"/>
          <p:cNvSpPr>
            <a:spLocks noChangeArrowheads="1"/>
          </p:cNvSpPr>
          <p:nvPr/>
        </p:nvSpPr>
        <p:spPr bwMode="auto">
          <a:xfrm>
            <a:off x="1455738" y="22272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4</a:t>
            </a:r>
            <a:endParaRPr lang="en-US" altLang="en-US" sz="1600" b="0"/>
          </a:p>
        </p:txBody>
      </p:sp>
      <p:sp>
        <p:nvSpPr>
          <p:cNvPr id="15400" name="Rectangle 85"/>
          <p:cNvSpPr>
            <a:spLocks noChangeArrowheads="1"/>
          </p:cNvSpPr>
          <p:nvPr/>
        </p:nvSpPr>
        <p:spPr bwMode="auto">
          <a:xfrm>
            <a:off x="196850" y="22272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3</a:t>
            </a:r>
            <a:endParaRPr lang="en-US" altLang="en-US" sz="1600" b="0"/>
          </a:p>
        </p:txBody>
      </p:sp>
      <p:sp>
        <p:nvSpPr>
          <p:cNvPr id="15401" name="Rectangle 84"/>
          <p:cNvSpPr>
            <a:spLocks noChangeArrowheads="1"/>
          </p:cNvSpPr>
          <p:nvPr/>
        </p:nvSpPr>
        <p:spPr bwMode="auto">
          <a:xfrm>
            <a:off x="775017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a:t>
            </a:r>
            <a:endParaRPr lang="en-US" altLang="en-US" sz="1600" b="0"/>
          </a:p>
        </p:txBody>
      </p:sp>
      <p:sp>
        <p:nvSpPr>
          <p:cNvPr id="15402" name="Rectangle 83"/>
          <p:cNvSpPr>
            <a:spLocks noChangeArrowheads="1"/>
          </p:cNvSpPr>
          <p:nvPr/>
        </p:nvSpPr>
        <p:spPr bwMode="auto">
          <a:xfrm>
            <a:off x="649128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a:t>
            </a:r>
            <a:endParaRPr lang="en-US" altLang="en-US" sz="1600" b="0"/>
          </a:p>
        </p:txBody>
      </p:sp>
      <p:sp>
        <p:nvSpPr>
          <p:cNvPr id="15403" name="Rectangle 82"/>
          <p:cNvSpPr>
            <a:spLocks noChangeArrowheads="1"/>
          </p:cNvSpPr>
          <p:nvPr/>
        </p:nvSpPr>
        <p:spPr bwMode="auto">
          <a:xfrm>
            <a:off x="523240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31</a:t>
            </a:r>
            <a:endParaRPr lang="en-US" altLang="en-US" sz="1600" b="0"/>
          </a:p>
        </p:txBody>
      </p:sp>
      <p:sp>
        <p:nvSpPr>
          <p:cNvPr id="15404" name="Rectangle 81"/>
          <p:cNvSpPr>
            <a:spLocks noChangeArrowheads="1"/>
          </p:cNvSpPr>
          <p:nvPr/>
        </p:nvSpPr>
        <p:spPr bwMode="auto">
          <a:xfrm>
            <a:off x="3973513"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30</a:t>
            </a:r>
            <a:endParaRPr lang="en-US" altLang="en-US" sz="1600" b="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ChangeArrowheads="1"/>
          </p:cNvSpPr>
          <p:nvPr/>
        </p:nvSpPr>
        <p:spPr bwMode="auto">
          <a:xfrm>
            <a:off x="775017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17411" name="Rectangle 3"/>
          <p:cNvSpPr>
            <a:spLocks noChangeArrowheads="1"/>
          </p:cNvSpPr>
          <p:nvPr/>
        </p:nvSpPr>
        <p:spPr bwMode="auto">
          <a:xfrm>
            <a:off x="649128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17412" name="Rectangle 4"/>
          <p:cNvSpPr>
            <a:spLocks noChangeArrowheads="1"/>
          </p:cNvSpPr>
          <p:nvPr/>
        </p:nvSpPr>
        <p:spPr bwMode="auto">
          <a:xfrm>
            <a:off x="523240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17413" name="Rectangle 5"/>
          <p:cNvSpPr>
            <a:spLocks noChangeArrowheads="1"/>
          </p:cNvSpPr>
          <p:nvPr/>
        </p:nvSpPr>
        <p:spPr bwMode="auto">
          <a:xfrm>
            <a:off x="3973513"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17414" name="Rectangle 6"/>
          <p:cNvSpPr>
            <a:spLocks noChangeArrowheads="1"/>
          </p:cNvSpPr>
          <p:nvPr/>
        </p:nvSpPr>
        <p:spPr bwMode="auto">
          <a:xfrm>
            <a:off x="271462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17415" name="Rectangle 7"/>
          <p:cNvSpPr>
            <a:spLocks noChangeArrowheads="1"/>
          </p:cNvSpPr>
          <p:nvPr/>
        </p:nvSpPr>
        <p:spPr bwMode="auto">
          <a:xfrm>
            <a:off x="145573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17416" name="Rectangle 8"/>
          <p:cNvSpPr>
            <a:spLocks noChangeArrowheads="1"/>
          </p:cNvSpPr>
          <p:nvPr/>
        </p:nvSpPr>
        <p:spPr bwMode="auto">
          <a:xfrm>
            <a:off x="19685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17417" name="Rectangle 9"/>
          <p:cNvSpPr>
            <a:spLocks noChangeArrowheads="1"/>
          </p:cNvSpPr>
          <p:nvPr/>
        </p:nvSpPr>
        <p:spPr bwMode="auto">
          <a:xfrm>
            <a:off x="196850"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a:t>July 2013</a:t>
            </a:r>
          </a:p>
        </p:txBody>
      </p:sp>
      <p:sp>
        <p:nvSpPr>
          <p:cNvPr id="17418" name="Rectangle 115"/>
          <p:cNvSpPr>
            <a:spLocks noChangeArrowheads="1"/>
          </p:cNvSpPr>
          <p:nvPr/>
        </p:nvSpPr>
        <p:spPr bwMode="auto">
          <a:xfrm>
            <a:off x="2714625" y="4714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31</a:t>
            </a:r>
            <a:endParaRPr lang="en-US" altLang="en-US" sz="1600" b="0"/>
          </a:p>
        </p:txBody>
      </p:sp>
      <p:sp>
        <p:nvSpPr>
          <p:cNvPr id="17419" name="Rectangle 114"/>
          <p:cNvSpPr>
            <a:spLocks noChangeArrowheads="1"/>
          </p:cNvSpPr>
          <p:nvPr/>
        </p:nvSpPr>
        <p:spPr bwMode="auto">
          <a:xfrm>
            <a:off x="1455738" y="4714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30</a:t>
            </a:r>
            <a:endParaRPr lang="en-US" altLang="en-US" sz="1600" b="0"/>
          </a:p>
        </p:txBody>
      </p:sp>
      <p:sp>
        <p:nvSpPr>
          <p:cNvPr id="17420" name="Rectangle 113"/>
          <p:cNvSpPr>
            <a:spLocks noChangeArrowheads="1"/>
          </p:cNvSpPr>
          <p:nvPr/>
        </p:nvSpPr>
        <p:spPr bwMode="auto">
          <a:xfrm>
            <a:off x="196850" y="4714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29</a:t>
            </a:r>
            <a:endParaRPr lang="en-US" altLang="en-US" sz="1600" b="0"/>
          </a:p>
        </p:txBody>
      </p:sp>
      <p:sp>
        <p:nvSpPr>
          <p:cNvPr id="17421" name="Rectangle 112"/>
          <p:cNvSpPr>
            <a:spLocks noChangeArrowheads="1"/>
          </p:cNvSpPr>
          <p:nvPr/>
        </p:nvSpPr>
        <p:spPr bwMode="auto">
          <a:xfrm>
            <a:off x="7750175" y="3887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28</a:t>
            </a:r>
            <a:endParaRPr lang="en-US" altLang="en-US" sz="1600" b="0"/>
          </a:p>
        </p:txBody>
      </p:sp>
      <p:sp>
        <p:nvSpPr>
          <p:cNvPr id="17422" name="Rectangle 111"/>
          <p:cNvSpPr>
            <a:spLocks noChangeArrowheads="1"/>
          </p:cNvSpPr>
          <p:nvPr/>
        </p:nvSpPr>
        <p:spPr bwMode="auto">
          <a:xfrm>
            <a:off x="6491288" y="3887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27</a:t>
            </a:r>
            <a:endParaRPr lang="en-US" altLang="en-US" sz="1600" b="0"/>
          </a:p>
        </p:txBody>
      </p:sp>
      <p:sp>
        <p:nvSpPr>
          <p:cNvPr id="17423" name="Rectangle 110"/>
          <p:cNvSpPr>
            <a:spLocks noChangeArrowheads="1"/>
          </p:cNvSpPr>
          <p:nvPr/>
        </p:nvSpPr>
        <p:spPr bwMode="auto">
          <a:xfrm>
            <a:off x="5232400" y="3887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26</a:t>
            </a:r>
            <a:endParaRPr lang="en-US" altLang="en-US" sz="1600" b="0"/>
          </a:p>
        </p:txBody>
      </p:sp>
      <p:sp>
        <p:nvSpPr>
          <p:cNvPr id="17424" name="Rectangle 109"/>
          <p:cNvSpPr>
            <a:spLocks noChangeArrowheads="1"/>
          </p:cNvSpPr>
          <p:nvPr/>
        </p:nvSpPr>
        <p:spPr bwMode="auto">
          <a:xfrm>
            <a:off x="3973513" y="3887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25</a:t>
            </a:r>
            <a:endParaRPr lang="en-US" altLang="en-US" sz="1600" b="0"/>
          </a:p>
        </p:txBody>
      </p:sp>
      <p:sp>
        <p:nvSpPr>
          <p:cNvPr id="17425" name="Rectangle 108"/>
          <p:cNvSpPr>
            <a:spLocks noChangeArrowheads="1"/>
          </p:cNvSpPr>
          <p:nvPr/>
        </p:nvSpPr>
        <p:spPr bwMode="auto">
          <a:xfrm>
            <a:off x="2714625" y="3887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24</a:t>
            </a:r>
            <a:endParaRPr lang="en-US" altLang="en-US" sz="1600" b="0"/>
          </a:p>
        </p:txBody>
      </p:sp>
      <p:sp>
        <p:nvSpPr>
          <p:cNvPr id="17426" name="Rectangle 107"/>
          <p:cNvSpPr>
            <a:spLocks noChangeArrowheads="1"/>
          </p:cNvSpPr>
          <p:nvPr/>
        </p:nvSpPr>
        <p:spPr bwMode="auto">
          <a:xfrm>
            <a:off x="1455738" y="3887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23</a:t>
            </a:r>
            <a:endParaRPr lang="en-US" altLang="en-US" sz="1600" b="0"/>
          </a:p>
        </p:txBody>
      </p:sp>
      <p:sp>
        <p:nvSpPr>
          <p:cNvPr id="17427" name="Rectangle 106"/>
          <p:cNvSpPr>
            <a:spLocks noChangeArrowheads="1"/>
          </p:cNvSpPr>
          <p:nvPr/>
        </p:nvSpPr>
        <p:spPr bwMode="auto">
          <a:xfrm>
            <a:off x="196850" y="3887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22</a:t>
            </a:r>
            <a:endParaRPr lang="en-US" altLang="en-US" sz="1600" b="0"/>
          </a:p>
        </p:txBody>
      </p:sp>
      <p:sp>
        <p:nvSpPr>
          <p:cNvPr id="17428" name="Rectangle 105"/>
          <p:cNvSpPr>
            <a:spLocks noChangeArrowheads="1"/>
          </p:cNvSpPr>
          <p:nvPr/>
        </p:nvSpPr>
        <p:spPr bwMode="auto">
          <a:xfrm>
            <a:off x="7750175" y="3060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21</a:t>
            </a:r>
            <a:endParaRPr lang="en-US" altLang="en-US" sz="1600" b="0"/>
          </a:p>
        </p:txBody>
      </p:sp>
      <p:sp>
        <p:nvSpPr>
          <p:cNvPr id="17429" name="Rectangle 104"/>
          <p:cNvSpPr>
            <a:spLocks noChangeArrowheads="1"/>
          </p:cNvSpPr>
          <p:nvPr/>
        </p:nvSpPr>
        <p:spPr bwMode="auto">
          <a:xfrm>
            <a:off x="6491288" y="3060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20</a:t>
            </a:r>
            <a:endParaRPr lang="en-US" altLang="en-US" sz="1600" b="0"/>
          </a:p>
        </p:txBody>
      </p:sp>
      <p:sp>
        <p:nvSpPr>
          <p:cNvPr id="17430" name="Rectangle 103"/>
          <p:cNvSpPr>
            <a:spLocks noChangeArrowheads="1"/>
          </p:cNvSpPr>
          <p:nvPr/>
        </p:nvSpPr>
        <p:spPr bwMode="auto">
          <a:xfrm>
            <a:off x="5232400" y="3060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19</a:t>
            </a:r>
            <a:endParaRPr lang="en-US" altLang="en-US" sz="1600" b="0"/>
          </a:p>
        </p:txBody>
      </p:sp>
      <p:sp>
        <p:nvSpPr>
          <p:cNvPr id="17431" name="Rectangle 102"/>
          <p:cNvSpPr>
            <a:spLocks noChangeArrowheads="1"/>
          </p:cNvSpPr>
          <p:nvPr/>
        </p:nvSpPr>
        <p:spPr bwMode="auto">
          <a:xfrm>
            <a:off x="3973513" y="3060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18</a:t>
            </a:r>
            <a:endParaRPr lang="en-US" altLang="en-US" sz="1600" b="0"/>
          </a:p>
        </p:txBody>
      </p:sp>
      <p:sp>
        <p:nvSpPr>
          <p:cNvPr id="17432" name="Rectangle 101"/>
          <p:cNvSpPr>
            <a:spLocks noChangeArrowheads="1"/>
          </p:cNvSpPr>
          <p:nvPr/>
        </p:nvSpPr>
        <p:spPr bwMode="auto">
          <a:xfrm>
            <a:off x="2714625" y="3060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17</a:t>
            </a:r>
            <a:endParaRPr lang="en-US" altLang="en-US" sz="1600" b="0"/>
          </a:p>
        </p:txBody>
      </p:sp>
      <p:sp>
        <p:nvSpPr>
          <p:cNvPr id="17433" name="Rectangle 100"/>
          <p:cNvSpPr>
            <a:spLocks noChangeArrowheads="1"/>
          </p:cNvSpPr>
          <p:nvPr/>
        </p:nvSpPr>
        <p:spPr bwMode="auto">
          <a:xfrm>
            <a:off x="1455738" y="3060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16</a:t>
            </a:r>
            <a:endParaRPr lang="en-US" altLang="en-US" sz="1600" b="0"/>
          </a:p>
        </p:txBody>
      </p:sp>
      <p:sp>
        <p:nvSpPr>
          <p:cNvPr id="17434" name="Rectangle 99"/>
          <p:cNvSpPr>
            <a:spLocks noChangeArrowheads="1"/>
          </p:cNvSpPr>
          <p:nvPr/>
        </p:nvSpPr>
        <p:spPr bwMode="auto">
          <a:xfrm>
            <a:off x="196850" y="3060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15</a:t>
            </a:r>
            <a:endParaRPr lang="en-US" altLang="en-US" sz="1600" b="0"/>
          </a:p>
        </p:txBody>
      </p:sp>
      <p:sp>
        <p:nvSpPr>
          <p:cNvPr id="17435" name="Rectangle 98"/>
          <p:cNvSpPr>
            <a:spLocks noChangeArrowheads="1"/>
          </p:cNvSpPr>
          <p:nvPr/>
        </p:nvSpPr>
        <p:spPr bwMode="auto">
          <a:xfrm>
            <a:off x="7750175" y="223361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14</a:t>
            </a:r>
            <a:endParaRPr lang="en-US" altLang="en-US" sz="1600" b="0"/>
          </a:p>
        </p:txBody>
      </p:sp>
      <p:sp>
        <p:nvSpPr>
          <p:cNvPr id="17436" name="Rectangle 97"/>
          <p:cNvSpPr>
            <a:spLocks noChangeArrowheads="1"/>
          </p:cNvSpPr>
          <p:nvPr/>
        </p:nvSpPr>
        <p:spPr bwMode="auto">
          <a:xfrm>
            <a:off x="6491288" y="223361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13</a:t>
            </a:r>
            <a:endParaRPr lang="en-US" altLang="en-US" sz="1600" b="0"/>
          </a:p>
        </p:txBody>
      </p:sp>
      <p:sp>
        <p:nvSpPr>
          <p:cNvPr id="17437" name="Rectangle 96"/>
          <p:cNvSpPr>
            <a:spLocks noChangeArrowheads="1"/>
          </p:cNvSpPr>
          <p:nvPr/>
        </p:nvSpPr>
        <p:spPr bwMode="auto">
          <a:xfrm>
            <a:off x="5232400" y="223361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12</a:t>
            </a:r>
            <a:endParaRPr lang="en-US" altLang="en-US" sz="1600" b="0"/>
          </a:p>
        </p:txBody>
      </p:sp>
      <p:sp>
        <p:nvSpPr>
          <p:cNvPr id="17438" name="Rectangle 95"/>
          <p:cNvSpPr>
            <a:spLocks noChangeArrowheads="1"/>
          </p:cNvSpPr>
          <p:nvPr/>
        </p:nvSpPr>
        <p:spPr bwMode="auto">
          <a:xfrm>
            <a:off x="3973513" y="223361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11</a:t>
            </a:r>
            <a:endParaRPr lang="en-US" altLang="en-US" sz="1600" b="0"/>
          </a:p>
        </p:txBody>
      </p:sp>
      <p:sp>
        <p:nvSpPr>
          <p:cNvPr id="17439" name="Rectangle 94"/>
          <p:cNvSpPr>
            <a:spLocks noChangeArrowheads="1"/>
          </p:cNvSpPr>
          <p:nvPr/>
        </p:nvSpPr>
        <p:spPr bwMode="auto">
          <a:xfrm>
            <a:off x="2714625" y="223361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10</a:t>
            </a:r>
            <a:endParaRPr lang="en-US" altLang="en-US" sz="1600" b="0"/>
          </a:p>
        </p:txBody>
      </p:sp>
      <p:sp>
        <p:nvSpPr>
          <p:cNvPr id="17440" name="Rectangle 93"/>
          <p:cNvSpPr>
            <a:spLocks noChangeArrowheads="1"/>
          </p:cNvSpPr>
          <p:nvPr/>
        </p:nvSpPr>
        <p:spPr bwMode="auto">
          <a:xfrm>
            <a:off x="1455738" y="223361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9</a:t>
            </a:r>
            <a:endParaRPr lang="en-US" altLang="en-US" sz="1600" b="0"/>
          </a:p>
        </p:txBody>
      </p:sp>
      <p:sp>
        <p:nvSpPr>
          <p:cNvPr id="17441" name="Rectangle 92"/>
          <p:cNvSpPr>
            <a:spLocks noChangeArrowheads="1"/>
          </p:cNvSpPr>
          <p:nvPr/>
        </p:nvSpPr>
        <p:spPr bwMode="auto">
          <a:xfrm>
            <a:off x="196850" y="223361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8</a:t>
            </a:r>
            <a:endParaRPr lang="en-US" altLang="en-US" sz="1600" b="0"/>
          </a:p>
        </p:txBody>
      </p:sp>
      <p:sp>
        <p:nvSpPr>
          <p:cNvPr id="17442" name="Rectangle 91"/>
          <p:cNvSpPr>
            <a:spLocks noChangeArrowheads="1"/>
          </p:cNvSpPr>
          <p:nvPr/>
        </p:nvSpPr>
        <p:spPr bwMode="auto">
          <a:xfrm>
            <a:off x="7750175" y="140652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7</a:t>
            </a:r>
            <a:endParaRPr lang="en-US" altLang="en-US" sz="1600" b="0"/>
          </a:p>
        </p:txBody>
      </p:sp>
      <p:sp>
        <p:nvSpPr>
          <p:cNvPr id="17443" name="Rectangle 90"/>
          <p:cNvSpPr>
            <a:spLocks noChangeArrowheads="1"/>
          </p:cNvSpPr>
          <p:nvPr/>
        </p:nvSpPr>
        <p:spPr bwMode="auto">
          <a:xfrm>
            <a:off x="6491288" y="140652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6</a:t>
            </a:r>
            <a:endParaRPr lang="en-US" altLang="en-US" sz="1600" b="0"/>
          </a:p>
        </p:txBody>
      </p:sp>
      <p:sp>
        <p:nvSpPr>
          <p:cNvPr id="17444" name="Rectangle 89"/>
          <p:cNvSpPr>
            <a:spLocks noChangeArrowheads="1"/>
          </p:cNvSpPr>
          <p:nvPr/>
        </p:nvSpPr>
        <p:spPr bwMode="auto">
          <a:xfrm>
            <a:off x="5232400" y="140652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5</a:t>
            </a:r>
            <a:endParaRPr lang="en-US" altLang="en-US" sz="1600" b="0"/>
          </a:p>
        </p:txBody>
      </p:sp>
      <p:sp>
        <p:nvSpPr>
          <p:cNvPr id="17445" name="Rectangle 88"/>
          <p:cNvSpPr>
            <a:spLocks noChangeArrowheads="1"/>
          </p:cNvSpPr>
          <p:nvPr/>
        </p:nvSpPr>
        <p:spPr bwMode="auto">
          <a:xfrm>
            <a:off x="3973513" y="140652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4</a:t>
            </a:r>
            <a:endParaRPr lang="en-US" altLang="en-US" sz="1600" b="0"/>
          </a:p>
        </p:txBody>
      </p:sp>
      <p:sp>
        <p:nvSpPr>
          <p:cNvPr id="17446" name="Rectangle 87"/>
          <p:cNvSpPr>
            <a:spLocks noChangeArrowheads="1"/>
          </p:cNvSpPr>
          <p:nvPr/>
        </p:nvSpPr>
        <p:spPr bwMode="auto">
          <a:xfrm>
            <a:off x="2714625" y="140652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3</a:t>
            </a:r>
            <a:endParaRPr lang="en-US" altLang="en-US" sz="1600" b="0"/>
          </a:p>
        </p:txBody>
      </p:sp>
      <p:sp>
        <p:nvSpPr>
          <p:cNvPr id="17447" name="Rectangle 86"/>
          <p:cNvSpPr>
            <a:spLocks noChangeArrowheads="1"/>
          </p:cNvSpPr>
          <p:nvPr/>
        </p:nvSpPr>
        <p:spPr bwMode="auto">
          <a:xfrm>
            <a:off x="1455738" y="140652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a:t>
            </a:r>
            <a:endParaRPr lang="en-US" altLang="en-US" sz="1600" b="0"/>
          </a:p>
        </p:txBody>
      </p:sp>
      <p:sp>
        <p:nvSpPr>
          <p:cNvPr id="17448" name="Rectangle 85"/>
          <p:cNvSpPr>
            <a:spLocks noChangeArrowheads="1"/>
          </p:cNvSpPr>
          <p:nvPr/>
        </p:nvSpPr>
        <p:spPr bwMode="auto">
          <a:xfrm>
            <a:off x="196850" y="140652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a:t>
            </a:r>
            <a:endParaRPr lang="en-US" altLang="en-US" sz="1600" b="0"/>
          </a:p>
        </p:txBody>
      </p:sp>
      <p:sp>
        <p:nvSpPr>
          <p:cNvPr id="17449" name="Rectangle 83"/>
          <p:cNvSpPr>
            <a:spLocks noChangeArrowheads="1"/>
          </p:cNvSpPr>
          <p:nvPr/>
        </p:nvSpPr>
        <p:spPr bwMode="auto">
          <a:xfrm>
            <a:off x="6491288" y="4714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3</a:t>
            </a:r>
            <a:endParaRPr lang="en-US" altLang="en-US" sz="1600" b="0"/>
          </a:p>
        </p:txBody>
      </p:sp>
      <p:sp>
        <p:nvSpPr>
          <p:cNvPr id="17450" name="Rectangle 82"/>
          <p:cNvSpPr>
            <a:spLocks noChangeArrowheads="1"/>
          </p:cNvSpPr>
          <p:nvPr/>
        </p:nvSpPr>
        <p:spPr bwMode="auto">
          <a:xfrm>
            <a:off x="5232400" y="4714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a:t>
            </a:r>
            <a:endParaRPr lang="en-US" altLang="en-US" sz="1600" b="0"/>
          </a:p>
        </p:txBody>
      </p:sp>
      <p:sp>
        <p:nvSpPr>
          <p:cNvPr id="17451" name="Rectangle 81"/>
          <p:cNvSpPr>
            <a:spLocks noChangeArrowheads="1"/>
          </p:cNvSpPr>
          <p:nvPr/>
        </p:nvSpPr>
        <p:spPr bwMode="auto">
          <a:xfrm>
            <a:off x="3973513" y="4714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1</a:t>
            </a:r>
            <a:endParaRPr lang="en-US" altLang="en-US" sz="1600" b="0"/>
          </a:p>
        </p:txBody>
      </p:sp>
      <p:sp>
        <p:nvSpPr>
          <p:cNvPr id="17452" name="Rectangle 81"/>
          <p:cNvSpPr>
            <a:spLocks noChangeArrowheads="1"/>
          </p:cNvSpPr>
          <p:nvPr/>
        </p:nvSpPr>
        <p:spPr bwMode="auto">
          <a:xfrm>
            <a:off x="7750175" y="4714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4</a:t>
            </a:r>
            <a:endParaRPr lang="en-US" altLang="en-US" sz="1600" b="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ChangeArrowheads="1"/>
          </p:cNvSpPr>
          <p:nvPr/>
        </p:nvSpPr>
        <p:spPr bwMode="auto">
          <a:xfrm>
            <a:off x="775017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19459" name="Rectangle 3"/>
          <p:cNvSpPr>
            <a:spLocks noChangeArrowheads="1"/>
          </p:cNvSpPr>
          <p:nvPr/>
        </p:nvSpPr>
        <p:spPr bwMode="auto">
          <a:xfrm>
            <a:off x="649128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19460" name="Rectangle 4"/>
          <p:cNvSpPr>
            <a:spLocks noChangeArrowheads="1"/>
          </p:cNvSpPr>
          <p:nvPr/>
        </p:nvSpPr>
        <p:spPr bwMode="auto">
          <a:xfrm>
            <a:off x="523240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19461" name="Rectangle 5"/>
          <p:cNvSpPr>
            <a:spLocks noChangeArrowheads="1"/>
          </p:cNvSpPr>
          <p:nvPr/>
        </p:nvSpPr>
        <p:spPr bwMode="auto">
          <a:xfrm>
            <a:off x="3973513"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19462" name="Rectangle 6"/>
          <p:cNvSpPr>
            <a:spLocks noChangeArrowheads="1"/>
          </p:cNvSpPr>
          <p:nvPr/>
        </p:nvSpPr>
        <p:spPr bwMode="auto">
          <a:xfrm>
            <a:off x="271462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19463" name="Rectangle 7"/>
          <p:cNvSpPr>
            <a:spLocks noChangeArrowheads="1"/>
          </p:cNvSpPr>
          <p:nvPr/>
        </p:nvSpPr>
        <p:spPr bwMode="auto">
          <a:xfrm>
            <a:off x="145573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19464" name="Rectangle 8"/>
          <p:cNvSpPr>
            <a:spLocks noChangeArrowheads="1"/>
          </p:cNvSpPr>
          <p:nvPr/>
        </p:nvSpPr>
        <p:spPr bwMode="auto">
          <a:xfrm>
            <a:off x="19685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19465" name="Rectangle 9"/>
          <p:cNvSpPr>
            <a:spLocks noChangeArrowheads="1"/>
          </p:cNvSpPr>
          <p:nvPr/>
        </p:nvSpPr>
        <p:spPr bwMode="auto">
          <a:xfrm>
            <a:off x="196850"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a:t>August 2013</a:t>
            </a:r>
          </a:p>
        </p:txBody>
      </p:sp>
      <p:sp>
        <p:nvSpPr>
          <p:cNvPr id="19466" name="Rectangle 122"/>
          <p:cNvSpPr>
            <a:spLocks noChangeArrowheads="1"/>
          </p:cNvSpPr>
          <p:nvPr/>
        </p:nvSpPr>
        <p:spPr bwMode="auto">
          <a:xfrm>
            <a:off x="271462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31</a:t>
            </a:r>
            <a:endParaRPr lang="en-US" altLang="en-US" sz="1600" b="0"/>
          </a:p>
        </p:txBody>
      </p:sp>
      <p:sp>
        <p:nvSpPr>
          <p:cNvPr id="19467" name="Rectangle 121"/>
          <p:cNvSpPr>
            <a:spLocks noChangeArrowheads="1"/>
          </p:cNvSpPr>
          <p:nvPr/>
        </p:nvSpPr>
        <p:spPr bwMode="auto">
          <a:xfrm>
            <a:off x="145573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30</a:t>
            </a:r>
            <a:endParaRPr lang="en-US" altLang="en-US" sz="1600" b="0"/>
          </a:p>
        </p:txBody>
      </p:sp>
      <p:sp>
        <p:nvSpPr>
          <p:cNvPr id="19468" name="Rectangle 120"/>
          <p:cNvSpPr>
            <a:spLocks noChangeArrowheads="1"/>
          </p:cNvSpPr>
          <p:nvPr/>
        </p:nvSpPr>
        <p:spPr bwMode="auto">
          <a:xfrm>
            <a:off x="19843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29</a:t>
            </a:r>
            <a:endParaRPr lang="en-US" altLang="en-US" sz="1600" b="0"/>
          </a:p>
        </p:txBody>
      </p:sp>
      <p:sp>
        <p:nvSpPr>
          <p:cNvPr id="19469" name="Rectangle 119"/>
          <p:cNvSpPr>
            <a:spLocks noChangeArrowheads="1"/>
          </p:cNvSpPr>
          <p:nvPr/>
        </p:nvSpPr>
        <p:spPr bwMode="auto">
          <a:xfrm>
            <a:off x="7751763"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1</a:t>
            </a:r>
            <a:endParaRPr lang="en-US" altLang="en-US" sz="1600" b="0"/>
          </a:p>
        </p:txBody>
      </p:sp>
      <p:sp>
        <p:nvSpPr>
          <p:cNvPr id="19470" name="Rectangle 118"/>
          <p:cNvSpPr>
            <a:spLocks noChangeArrowheads="1"/>
          </p:cNvSpPr>
          <p:nvPr/>
        </p:nvSpPr>
        <p:spPr bwMode="auto">
          <a:xfrm>
            <a:off x="649287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31</a:t>
            </a:r>
            <a:endParaRPr lang="en-US" altLang="en-US" sz="1600" b="0"/>
          </a:p>
        </p:txBody>
      </p:sp>
      <p:sp>
        <p:nvSpPr>
          <p:cNvPr id="19471" name="Rectangle 117"/>
          <p:cNvSpPr>
            <a:spLocks noChangeArrowheads="1"/>
          </p:cNvSpPr>
          <p:nvPr/>
        </p:nvSpPr>
        <p:spPr bwMode="auto">
          <a:xfrm>
            <a:off x="523398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30</a:t>
            </a:r>
            <a:endParaRPr lang="en-US" altLang="en-US" sz="1600" b="0"/>
          </a:p>
        </p:txBody>
      </p:sp>
      <p:sp>
        <p:nvSpPr>
          <p:cNvPr id="19472" name="Rectangle 116"/>
          <p:cNvSpPr>
            <a:spLocks noChangeArrowheads="1"/>
          </p:cNvSpPr>
          <p:nvPr/>
        </p:nvSpPr>
        <p:spPr bwMode="auto">
          <a:xfrm>
            <a:off x="397510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29</a:t>
            </a:r>
            <a:endParaRPr lang="en-US" altLang="en-US" sz="1600" b="0"/>
          </a:p>
        </p:txBody>
      </p:sp>
      <p:sp>
        <p:nvSpPr>
          <p:cNvPr id="19473" name="Rectangle 115"/>
          <p:cNvSpPr>
            <a:spLocks noChangeArrowheads="1"/>
          </p:cNvSpPr>
          <p:nvPr/>
        </p:nvSpPr>
        <p:spPr bwMode="auto">
          <a:xfrm>
            <a:off x="2716213"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28</a:t>
            </a:r>
            <a:endParaRPr lang="en-US" altLang="en-US" sz="1600" b="0"/>
          </a:p>
        </p:txBody>
      </p:sp>
      <p:sp>
        <p:nvSpPr>
          <p:cNvPr id="19474" name="Rectangle 114"/>
          <p:cNvSpPr>
            <a:spLocks noChangeArrowheads="1"/>
          </p:cNvSpPr>
          <p:nvPr/>
        </p:nvSpPr>
        <p:spPr bwMode="auto">
          <a:xfrm>
            <a:off x="145732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27</a:t>
            </a:r>
            <a:endParaRPr lang="en-US" altLang="en-US" sz="1600" b="0"/>
          </a:p>
        </p:txBody>
      </p:sp>
      <p:sp>
        <p:nvSpPr>
          <p:cNvPr id="19475" name="Rectangle 113"/>
          <p:cNvSpPr>
            <a:spLocks noChangeArrowheads="1"/>
          </p:cNvSpPr>
          <p:nvPr/>
        </p:nvSpPr>
        <p:spPr bwMode="auto">
          <a:xfrm>
            <a:off x="19843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26</a:t>
            </a:r>
            <a:endParaRPr lang="en-US" altLang="en-US" sz="1600" b="0"/>
          </a:p>
        </p:txBody>
      </p:sp>
      <p:sp>
        <p:nvSpPr>
          <p:cNvPr id="19476" name="Rectangle 112"/>
          <p:cNvSpPr>
            <a:spLocks noChangeArrowheads="1"/>
          </p:cNvSpPr>
          <p:nvPr/>
        </p:nvSpPr>
        <p:spPr bwMode="auto">
          <a:xfrm>
            <a:off x="7751763"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25</a:t>
            </a:r>
            <a:endParaRPr lang="en-US" altLang="en-US" sz="1600" b="0"/>
          </a:p>
        </p:txBody>
      </p:sp>
      <p:sp>
        <p:nvSpPr>
          <p:cNvPr id="19477" name="Rectangle 111"/>
          <p:cNvSpPr>
            <a:spLocks noChangeArrowheads="1"/>
          </p:cNvSpPr>
          <p:nvPr/>
        </p:nvSpPr>
        <p:spPr bwMode="auto">
          <a:xfrm>
            <a:off x="649287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24</a:t>
            </a:r>
            <a:endParaRPr lang="en-US" altLang="en-US" sz="1600" b="0"/>
          </a:p>
        </p:txBody>
      </p:sp>
      <p:sp>
        <p:nvSpPr>
          <p:cNvPr id="19478" name="Rectangle 110"/>
          <p:cNvSpPr>
            <a:spLocks noChangeArrowheads="1"/>
          </p:cNvSpPr>
          <p:nvPr/>
        </p:nvSpPr>
        <p:spPr bwMode="auto">
          <a:xfrm>
            <a:off x="523398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23</a:t>
            </a:r>
            <a:endParaRPr lang="en-US" altLang="en-US" sz="1600" b="0"/>
          </a:p>
        </p:txBody>
      </p:sp>
      <p:sp>
        <p:nvSpPr>
          <p:cNvPr id="19479" name="Rectangle 109"/>
          <p:cNvSpPr>
            <a:spLocks noChangeArrowheads="1"/>
          </p:cNvSpPr>
          <p:nvPr/>
        </p:nvSpPr>
        <p:spPr bwMode="auto">
          <a:xfrm>
            <a:off x="397510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22</a:t>
            </a:r>
            <a:endParaRPr lang="en-US" altLang="en-US" sz="1600" b="0"/>
          </a:p>
        </p:txBody>
      </p:sp>
      <p:sp>
        <p:nvSpPr>
          <p:cNvPr id="19480" name="Rectangle 108"/>
          <p:cNvSpPr>
            <a:spLocks noChangeArrowheads="1"/>
          </p:cNvSpPr>
          <p:nvPr/>
        </p:nvSpPr>
        <p:spPr bwMode="auto">
          <a:xfrm>
            <a:off x="2716213"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21</a:t>
            </a:r>
            <a:endParaRPr lang="en-US" altLang="en-US" sz="1600" b="0"/>
          </a:p>
        </p:txBody>
      </p:sp>
      <p:sp>
        <p:nvSpPr>
          <p:cNvPr id="19481" name="Rectangle 107"/>
          <p:cNvSpPr>
            <a:spLocks noChangeArrowheads="1"/>
          </p:cNvSpPr>
          <p:nvPr/>
        </p:nvSpPr>
        <p:spPr bwMode="auto">
          <a:xfrm>
            <a:off x="145732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20</a:t>
            </a:r>
            <a:endParaRPr lang="en-US" altLang="en-US" sz="1600" b="0"/>
          </a:p>
        </p:txBody>
      </p:sp>
      <p:sp>
        <p:nvSpPr>
          <p:cNvPr id="19482" name="Rectangle 106"/>
          <p:cNvSpPr>
            <a:spLocks noChangeArrowheads="1"/>
          </p:cNvSpPr>
          <p:nvPr/>
        </p:nvSpPr>
        <p:spPr bwMode="auto">
          <a:xfrm>
            <a:off x="19843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19</a:t>
            </a:r>
            <a:endParaRPr lang="en-US" altLang="en-US" sz="1600" b="0"/>
          </a:p>
        </p:txBody>
      </p:sp>
      <p:sp>
        <p:nvSpPr>
          <p:cNvPr id="19483" name="Rectangle 105"/>
          <p:cNvSpPr>
            <a:spLocks noChangeArrowheads="1"/>
          </p:cNvSpPr>
          <p:nvPr/>
        </p:nvSpPr>
        <p:spPr bwMode="auto">
          <a:xfrm>
            <a:off x="7751763"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18</a:t>
            </a:r>
            <a:endParaRPr lang="en-US" altLang="en-US" sz="1600" b="0"/>
          </a:p>
        </p:txBody>
      </p:sp>
      <p:sp>
        <p:nvSpPr>
          <p:cNvPr id="19484" name="Rectangle 104"/>
          <p:cNvSpPr>
            <a:spLocks noChangeArrowheads="1"/>
          </p:cNvSpPr>
          <p:nvPr/>
        </p:nvSpPr>
        <p:spPr bwMode="auto">
          <a:xfrm>
            <a:off x="649287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17</a:t>
            </a:r>
            <a:endParaRPr lang="en-US" altLang="en-US" sz="1600" b="0"/>
          </a:p>
        </p:txBody>
      </p:sp>
      <p:sp>
        <p:nvSpPr>
          <p:cNvPr id="19485" name="Rectangle 103"/>
          <p:cNvSpPr>
            <a:spLocks noChangeArrowheads="1"/>
          </p:cNvSpPr>
          <p:nvPr/>
        </p:nvSpPr>
        <p:spPr bwMode="auto">
          <a:xfrm>
            <a:off x="523398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16</a:t>
            </a:r>
            <a:endParaRPr lang="en-US" altLang="en-US" sz="1600" b="0"/>
          </a:p>
        </p:txBody>
      </p:sp>
      <p:sp>
        <p:nvSpPr>
          <p:cNvPr id="19486" name="Rectangle 102"/>
          <p:cNvSpPr>
            <a:spLocks noChangeArrowheads="1"/>
          </p:cNvSpPr>
          <p:nvPr/>
        </p:nvSpPr>
        <p:spPr bwMode="auto">
          <a:xfrm>
            <a:off x="397510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15</a:t>
            </a:r>
            <a:endParaRPr lang="en-US" altLang="en-US" sz="1600" b="0"/>
          </a:p>
        </p:txBody>
      </p:sp>
      <p:sp>
        <p:nvSpPr>
          <p:cNvPr id="19487" name="Rectangle 101"/>
          <p:cNvSpPr>
            <a:spLocks noChangeArrowheads="1"/>
          </p:cNvSpPr>
          <p:nvPr/>
        </p:nvSpPr>
        <p:spPr bwMode="auto">
          <a:xfrm>
            <a:off x="2716213"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14</a:t>
            </a:r>
            <a:endParaRPr lang="en-US" altLang="en-US" sz="1600" b="0"/>
          </a:p>
        </p:txBody>
      </p:sp>
      <p:sp>
        <p:nvSpPr>
          <p:cNvPr id="19488" name="Rectangle 100"/>
          <p:cNvSpPr>
            <a:spLocks noChangeArrowheads="1"/>
          </p:cNvSpPr>
          <p:nvPr/>
        </p:nvSpPr>
        <p:spPr bwMode="auto">
          <a:xfrm>
            <a:off x="145732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13</a:t>
            </a:r>
            <a:endParaRPr lang="en-US" altLang="en-US" sz="1600" b="0"/>
          </a:p>
        </p:txBody>
      </p:sp>
      <p:sp>
        <p:nvSpPr>
          <p:cNvPr id="19489" name="Rectangle 99"/>
          <p:cNvSpPr>
            <a:spLocks noChangeArrowheads="1"/>
          </p:cNvSpPr>
          <p:nvPr/>
        </p:nvSpPr>
        <p:spPr bwMode="auto">
          <a:xfrm>
            <a:off x="19843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12</a:t>
            </a:r>
            <a:endParaRPr lang="en-US" altLang="en-US" sz="1600" b="0"/>
          </a:p>
        </p:txBody>
      </p:sp>
      <p:sp>
        <p:nvSpPr>
          <p:cNvPr id="19490" name="Rectangle 98"/>
          <p:cNvSpPr>
            <a:spLocks noChangeArrowheads="1"/>
          </p:cNvSpPr>
          <p:nvPr/>
        </p:nvSpPr>
        <p:spPr bwMode="auto">
          <a:xfrm>
            <a:off x="7751763"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11</a:t>
            </a:r>
            <a:endParaRPr lang="en-US" altLang="en-US" sz="1600" b="0"/>
          </a:p>
        </p:txBody>
      </p:sp>
      <p:sp>
        <p:nvSpPr>
          <p:cNvPr id="19491" name="Rectangle 97"/>
          <p:cNvSpPr>
            <a:spLocks noChangeArrowheads="1"/>
          </p:cNvSpPr>
          <p:nvPr/>
        </p:nvSpPr>
        <p:spPr bwMode="auto">
          <a:xfrm>
            <a:off x="649287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10</a:t>
            </a:r>
            <a:endParaRPr lang="en-US" altLang="en-US" sz="1600" b="0"/>
          </a:p>
        </p:txBody>
      </p:sp>
      <p:sp>
        <p:nvSpPr>
          <p:cNvPr id="19492" name="Rectangle 96"/>
          <p:cNvSpPr>
            <a:spLocks noChangeArrowheads="1"/>
          </p:cNvSpPr>
          <p:nvPr/>
        </p:nvSpPr>
        <p:spPr bwMode="auto">
          <a:xfrm>
            <a:off x="523398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9</a:t>
            </a:r>
            <a:endParaRPr lang="en-US" altLang="en-US" sz="1600" b="0"/>
          </a:p>
        </p:txBody>
      </p:sp>
      <p:sp>
        <p:nvSpPr>
          <p:cNvPr id="19493" name="Rectangle 95"/>
          <p:cNvSpPr>
            <a:spLocks noChangeArrowheads="1"/>
          </p:cNvSpPr>
          <p:nvPr/>
        </p:nvSpPr>
        <p:spPr bwMode="auto">
          <a:xfrm>
            <a:off x="397510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8</a:t>
            </a:r>
            <a:endParaRPr lang="en-US" altLang="en-US" sz="1600" b="0"/>
          </a:p>
        </p:txBody>
      </p:sp>
      <p:sp>
        <p:nvSpPr>
          <p:cNvPr id="19494" name="Rectangle 94"/>
          <p:cNvSpPr>
            <a:spLocks noChangeArrowheads="1"/>
          </p:cNvSpPr>
          <p:nvPr/>
        </p:nvSpPr>
        <p:spPr bwMode="auto">
          <a:xfrm>
            <a:off x="2716213"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7</a:t>
            </a:r>
            <a:endParaRPr lang="en-US" altLang="en-US" sz="1600" b="0"/>
          </a:p>
        </p:txBody>
      </p:sp>
      <p:sp>
        <p:nvSpPr>
          <p:cNvPr id="19495" name="Rectangle 93"/>
          <p:cNvSpPr>
            <a:spLocks noChangeArrowheads="1"/>
          </p:cNvSpPr>
          <p:nvPr/>
        </p:nvSpPr>
        <p:spPr bwMode="auto">
          <a:xfrm>
            <a:off x="145732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6</a:t>
            </a:r>
            <a:endParaRPr lang="en-US" altLang="en-US" sz="1600" b="0"/>
          </a:p>
        </p:txBody>
      </p:sp>
      <p:sp>
        <p:nvSpPr>
          <p:cNvPr id="19496" name="Rectangle 92"/>
          <p:cNvSpPr>
            <a:spLocks noChangeArrowheads="1"/>
          </p:cNvSpPr>
          <p:nvPr/>
        </p:nvSpPr>
        <p:spPr bwMode="auto">
          <a:xfrm>
            <a:off x="19843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5</a:t>
            </a:r>
            <a:endParaRPr lang="en-US" altLang="en-US" sz="1600" b="0"/>
          </a:p>
        </p:txBody>
      </p:sp>
      <p:sp>
        <p:nvSpPr>
          <p:cNvPr id="19497" name="Rectangle 91"/>
          <p:cNvSpPr>
            <a:spLocks noChangeArrowheads="1"/>
          </p:cNvSpPr>
          <p:nvPr/>
        </p:nvSpPr>
        <p:spPr bwMode="auto">
          <a:xfrm>
            <a:off x="7751763"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4</a:t>
            </a:r>
            <a:endParaRPr lang="en-US" altLang="en-US" sz="1600" b="0"/>
          </a:p>
        </p:txBody>
      </p:sp>
      <p:sp>
        <p:nvSpPr>
          <p:cNvPr id="19498" name="Rectangle 90"/>
          <p:cNvSpPr>
            <a:spLocks noChangeArrowheads="1"/>
          </p:cNvSpPr>
          <p:nvPr/>
        </p:nvSpPr>
        <p:spPr bwMode="auto">
          <a:xfrm>
            <a:off x="649287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3</a:t>
            </a:r>
            <a:endParaRPr lang="en-US" altLang="en-US" sz="1600" b="0"/>
          </a:p>
        </p:txBody>
      </p:sp>
      <p:sp>
        <p:nvSpPr>
          <p:cNvPr id="19499" name="Rectangle 89"/>
          <p:cNvSpPr>
            <a:spLocks noChangeArrowheads="1"/>
          </p:cNvSpPr>
          <p:nvPr/>
        </p:nvSpPr>
        <p:spPr bwMode="auto">
          <a:xfrm>
            <a:off x="523398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a:t>
            </a:r>
            <a:endParaRPr lang="en-US" altLang="en-US" sz="1600" b="0"/>
          </a:p>
        </p:txBody>
      </p:sp>
      <p:sp>
        <p:nvSpPr>
          <p:cNvPr id="19500" name="Rectangle 88"/>
          <p:cNvSpPr>
            <a:spLocks noChangeArrowheads="1"/>
          </p:cNvSpPr>
          <p:nvPr/>
        </p:nvSpPr>
        <p:spPr bwMode="auto">
          <a:xfrm>
            <a:off x="397510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a:t>
            </a:r>
            <a:endParaRPr lang="en-US" altLang="en-US" sz="1600" b="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Arial" charset="0"/>
            <a:ea typeface="ＭＳ Ｐゴシック" pitchFamily="96"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Arial" charset="0"/>
            <a:ea typeface="ＭＳ Ｐゴシック" pitchFamily="96"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845</TotalTime>
  <Words>777</Words>
  <Application>Microsoft Office PowerPoint</Application>
  <PresentationFormat>On-screen Show (4:3)</PresentationFormat>
  <Paragraphs>602</Paragraphs>
  <Slides>14</Slides>
  <Notes>14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MS PGothic</vt:lpstr>
      <vt:lpstr>Wingdings</vt:lpstr>
      <vt:lpstr>Blank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Use of templates</vt:lpstr>
    </vt:vector>
  </TitlesOfParts>
  <Company>Clearly Presented 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2013 monthly calendar template</dc:title>
  <dc:creator>Presentation Magazine</dc:creator>
  <cp:lastModifiedBy>Jonty Pearce</cp:lastModifiedBy>
  <cp:revision>75</cp:revision>
  <dcterms:created xsi:type="dcterms:W3CDTF">2007-10-25T13:20:16Z</dcterms:created>
  <dcterms:modified xsi:type="dcterms:W3CDTF">2015-02-22T11:20:49Z</dcterms:modified>
</cp:coreProperties>
</file>