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7" r:id="rId2"/>
    <p:sldId id="288" r:id="rId3"/>
    <p:sldId id="266" r:id="rId4"/>
    <p:sldId id="289" r:id="rId5"/>
    <p:sldId id="290" r:id="rId6"/>
    <p:sldId id="27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48">
          <p15:clr>
            <a:srgbClr val="A4A3A4"/>
          </p15:clr>
        </p15:guide>
        <p15:guide id="2" orient="horz" pos="1320">
          <p15:clr>
            <a:srgbClr val="A4A3A4"/>
          </p15:clr>
        </p15:guide>
        <p15:guide id="3" orient="horz" pos="3276">
          <p15:clr>
            <a:srgbClr val="A4A3A4"/>
          </p15:clr>
        </p15:guide>
        <p15:guide id="4" orient="horz" pos="2274">
          <p15:clr>
            <a:srgbClr val="A4A3A4"/>
          </p15:clr>
        </p15:guide>
        <p15:guide id="5" pos="3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9" autoAdjust="0"/>
    <p:restoredTop sz="94660"/>
  </p:normalViewPr>
  <p:slideViewPr>
    <p:cSldViewPr snapToGrid="0" snapToObjects="1">
      <p:cViewPr>
        <p:scale>
          <a:sx n="100" d="100"/>
          <a:sy n="100" d="100"/>
        </p:scale>
        <p:origin x="-450" y="-210"/>
      </p:cViewPr>
      <p:guideLst>
        <p:guide orient="horz" pos="348"/>
        <p:guide orient="horz" pos="1320"/>
        <p:guide orient="horz" pos="3276"/>
        <p:guide orient="horz" pos="2274"/>
        <p:guide pos="342"/>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88AA67B-B1B1-4E27-8EDB-BB8DA3A2DC4A}" type="slidenum">
              <a:rPr lang="en-US" altLang="en-US"/>
              <a:pPr>
                <a:defRPr/>
              </a:pPr>
              <a:t>‹#›</a:t>
            </a:fld>
            <a:endParaRPr lang="en-US" altLang="en-US"/>
          </a:p>
        </p:txBody>
      </p:sp>
    </p:spTree>
    <p:extLst>
      <p:ext uri="{BB962C8B-B14F-4D97-AF65-F5344CB8AC3E}">
        <p14:creationId xmlns:p14="http://schemas.microsoft.com/office/powerpoint/2010/main" val="8982342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73CD2E0-6F78-4CA5-820A-CE87A93A0718}" type="slidenum">
              <a:rPr lang="en-US" altLang="en-US"/>
              <a:pPr>
                <a:spcBef>
                  <a:spcPct val="0"/>
                </a:spcBef>
              </a:pPr>
              <a:t>3</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48935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214A96A-4B9D-488C-871D-193E226732D0}" type="slidenum">
              <a:rPr lang="en-US" altLang="en-US"/>
              <a:pPr>
                <a:spcBef>
                  <a:spcPct val="0"/>
                </a:spcBef>
              </a:pPr>
              <a:t>6</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07467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8C0408-2F98-46FF-A2F0-44950BB12CD5}" type="slidenum">
              <a:rPr lang="en-US" altLang="en-US"/>
              <a:pPr>
                <a:defRPr/>
              </a:pPr>
              <a:t>‹#›</a:t>
            </a:fld>
            <a:endParaRPr lang="en-US" altLang="en-US"/>
          </a:p>
        </p:txBody>
      </p:sp>
    </p:spTree>
    <p:extLst>
      <p:ext uri="{BB962C8B-B14F-4D97-AF65-F5344CB8AC3E}">
        <p14:creationId xmlns:p14="http://schemas.microsoft.com/office/powerpoint/2010/main" val="3407420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177146-FC87-43DB-B9D1-CA6C755C3712}" type="slidenum">
              <a:rPr lang="en-US" altLang="en-US"/>
              <a:pPr>
                <a:defRPr/>
              </a:pPr>
              <a:t>‹#›</a:t>
            </a:fld>
            <a:endParaRPr lang="en-US" altLang="en-US"/>
          </a:p>
        </p:txBody>
      </p:sp>
    </p:spTree>
    <p:extLst>
      <p:ext uri="{BB962C8B-B14F-4D97-AF65-F5344CB8AC3E}">
        <p14:creationId xmlns:p14="http://schemas.microsoft.com/office/powerpoint/2010/main" val="401798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5E8D0C-166B-451D-9E6C-7C43B0AE6FB5}" type="slidenum">
              <a:rPr lang="en-US" altLang="en-US"/>
              <a:pPr>
                <a:defRPr/>
              </a:pPr>
              <a:t>‹#›</a:t>
            </a:fld>
            <a:endParaRPr lang="en-US" altLang="en-US"/>
          </a:p>
        </p:txBody>
      </p:sp>
    </p:spTree>
    <p:extLst>
      <p:ext uri="{BB962C8B-B14F-4D97-AF65-F5344CB8AC3E}">
        <p14:creationId xmlns:p14="http://schemas.microsoft.com/office/powerpoint/2010/main" val="356736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DFDCAE-5CFF-4E27-B861-EBFD41503C59}" type="slidenum">
              <a:rPr lang="en-US" altLang="en-US"/>
              <a:pPr>
                <a:defRPr/>
              </a:pPr>
              <a:t>‹#›</a:t>
            </a:fld>
            <a:endParaRPr lang="en-US" altLang="en-US"/>
          </a:p>
        </p:txBody>
      </p:sp>
    </p:spTree>
    <p:extLst>
      <p:ext uri="{BB962C8B-B14F-4D97-AF65-F5344CB8AC3E}">
        <p14:creationId xmlns:p14="http://schemas.microsoft.com/office/powerpoint/2010/main" val="99167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E4956B-420F-4B0B-9016-72C493990FB6}" type="slidenum">
              <a:rPr lang="en-US" altLang="en-US"/>
              <a:pPr>
                <a:defRPr/>
              </a:pPr>
              <a:t>‹#›</a:t>
            </a:fld>
            <a:endParaRPr lang="en-US" altLang="en-US"/>
          </a:p>
        </p:txBody>
      </p:sp>
    </p:spTree>
    <p:extLst>
      <p:ext uri="{BB962C8B-B14F-4D97-AF65-F5344CB8AC3E}">
        <p14:creationId xmlns:p14="http://schemas.microsoft.com/office/powerpoint/2010/main" val="223145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A41262-6A68-4A8C-97AA-5E0F433AF1C9}" type="slidenum">
              <a:rPr lang="en-US" altLang="en-US"/>
              <a:pPr>
                <a:defRPr/>
              </a:pPr>
              <a:t>‹#›</a:t>
            </a:fld>
            <a:endParaRPr lang="en-US" altLang="en-US"/>
          </a:p>
        </p:txBody>
      </p:sp>
    </p:spTree>
    <p:extLst>
      <p:ext uri="{BB962C8B-B14F-4D97-AF65-F5344CB8AC3E}">
        <p14:creationId xmlns:p14="http://schemas.microsoft.com/office/powerpoint/2010/main" val="2660332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B2F5E9-E0EC-4F58-BDB9-4DDA47EAED40}" type="slidenum">
              <a:rPr lang="en-US" altLang="en-US"/>
              <a:pPr>
                <a:defRPr/>
              </a:pPr>
              <a:t>‹#›</a:t>
            </a:fld>
            <a:endParaRPr lang="en-US" altLang="en-US"/>
          </a:p>
        </p:txBody>
      </p:sp>
    </p:spTree>
    <p:extLst>
      <p:ext uri="{BB962C8B-B14F-4D97-AF65-F5344CB8AC3E}">
        <p14:creationId xmlns:p14="http://schemas.microsoft.com/office/powerpoint/2010/main" val="2550052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327832F-73A2-480F-B29C-1983FF8F92FC}" type="slidenum">
              <a:rPr lang="en-US" altLang="en-US"/>
              <a:pPr>
                <a:defRPr/>
              </a:pPr>
              <a:t>‹#›</a:t>
            </a:fld>
            <a:endParaRPr lang="en-US" altLang="en-US"/>
          </a:p>
        </p:txBody>
      </p:sp>
    </p:spTree>
    <p:extLst>
      <p:ext uri="{BB962C8B-B14F-4D97-AF65-F5344CB8AC3E}">
        <p14:creationId xmlns:p14="http://schemas.microsoft.com/office/powerpoint/2010/main" val="325142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3F43FF4-A31C-49C8-B426-6B6CD790CAF3}" type="slidenum">
              <a:rPr lang="en-US" altLang="en-US"/>
              <a:pPr>
                <a:defRPr/>
              </a:pPr>
              <a:t>‹#›</a:t>
            </a:fld>
            <a:endParaRPr lang="en-US" altLang="en-US"/>
          </a:p>
        </p:txBody>
      </p:sp>
    </p:spTree>
    <p:extLst>
      <p:ext uri="{BB962C8B-B14F-4D97-AF65-F5344CB8AC3E}">
        <p14:creationId xmlns:p14="http://schemas.microsoft.com/office/powerpoint/2010/main" val="169723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76E9B7D-0A59-4B84-8046-E3090F1CFA05}" type="slidenum">
              <a:rPr lang="en-US" altLang="en-US"/>
              <a:pPr>
                <a:defRPr/>
              </a:pPr>
              <a:t>‹#›</a:t>
            </a:fld>
            <a:endParaRPr lang="en-US" altLang="en-US"/>
          </a:p>
        </p:txBody>
      </p:sp>
    </p:spTree>
    <p:extLst>
      <p:ext uri="{BB962C8B-B14F-4D97-AF65-F5344CB8AC3E}">
        <p14:creationId xmlns:p14="http://schemas.microsoft.com/office/powerpoint/2010/main" val="138148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D49384-EA5F-408B-9278-D67080EDF78A}" type="slidenum">
              <a:rPr lang="en-US" altLang="en-US"/>
              <a:pPr>
                <a:defRPr/>
              </a:pPr>
              <a:t>‹#›</a:t>
            </a:fld>
            <a:endParaRPr lang="en-US" altLang="en-US"/>
          </a:p>
        </p:txBody>
      </p:sp>
    </p:spTree>
    <p:extLst>
      <p:ext uri="{BB962C8B-B14F-4D97-AF65-F5344CB8AC3E}">
        <p14:creationId xmlns:p14="http://schemas.microsoft.com/office/powerpoint/2010/main" val="417352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D11DF41-8EDA-4AC2-9E00-D2F749B64837}" type="slidenum">
              <a:rPr lang="en-US" altLang="en-US"/>
              <a:pPr>
                <a:defRPr/>
              </a:pPr>
              <a:t>‹#›</a:t>
            </a:fld>
            <a:endParaRPr lang="en-US" altLang="en-US"/>
          </a:p>
        </p:txBody>
      </p:sp>
      <p:sp>
        <p:nvSpPr>
          <p:cNvPr id="1031" name="Text Box 7"/>
          <p:cNvSpPr txBox="1">
            <a:spLocks noChangeArrowheads="1"/>
          </p:cNvSpPr>
          <p:nvPr userDrawn="1"/>
        </p:nvSpPr>
        <p:spPr bwMode="auto">
          <a:xfrm>
            <a:off x="7186613" y="6624638"/>
            <a:ext cx="201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smtClean="0"/>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
          <p:cNvGrpSpPr>
            <a:grpSpLocks/>
          </p:cNvGrpSpPr>
          <p:nvPr/>
        </p:nvGrpSpPr>
        <p:grpSpPr bwMode="auto">
          <a:xfrm>
            <a:off x="339725" y="333375"/>
            <a:ext cx="2411413" cy="1387475"/>
            <a:chOff x="196848" y="511175"/>
            <a:chExt cx="8812216" cy="5033963"/>
          </a:xfrm>
        </p:grpSpPr>
        <p:sp>
          <p:nvSpPr>
            <p:cNvPr id="3587"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8"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9"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90"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91"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92"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93"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94" name="Rectangle 9"/>
            <p:cNvSpPr>
              <a:spLocks noChangeArrowheads="1"/>
            </p:cNvSpPr>
            <p:nvPr/>
          </p:nvSpPr>
          <p:spPr bwMode="auto">
            <a:xfrm>
              <a:off x="196848"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2013</a:t>
              </a:r>
            </a:p>
            <a:p>
              <a:pPr algn="ctr" eaLnBrk="1" fontAlgn="b" hangingPunct="1">
                <a:spcBef>
                  <a:spcPct val="0"/>
                </a:spcBef>
                <a:buFontTx/>
                <a:buNone/>
              </a:pPr>
              <a:endParaRPr lang="en-US" altLang="en-US" sz="1000" b="1"/>
            </a:p>
          </p:txBody>
        </p:sp>
        <p:sp>
          <p:nvSpPr>
            <p:cNvPr id="3595" name="Rectangle 13"/>
            <p:cNvSpPr>
              <a:spLocks noChangeArrowheads="1"/>
            </p:cNvSpPr>
            <p:nvPr/>
          </p:nvSpPr>
          <p:spPr bwMode="auto">
            <a:xfrm>
              <a:off x="775017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596" name="Rectangle 14"/>
            <p:cNvSpPr>
              <a:spLocks noChangeArrowheads="1"/>
            </p:cNvSpPr>
            <p:nvPr/>
          </p:nvSpPr>
          <p:spPr bwMode="auto">
            <a:xfrm>
              <a:off x="6491289"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597" name="Rectangle 15"/>
            <p:cNvSpPr>
              <a:spLocks noChangeArrowheads="1"/>
            </p:cNvSpPr>
            <p:nvPr/>
          </p:nvSpPr>
          <p:spPr bwMode="auto">
            <a:xfrm>
              <a:off x="5232401"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598" name="Rectangle 16"/>
            <p:cNvSpPr>
              <a:spLocks noChangeArrowheads="1"/>
            </p:cNvSpPr>
            <p:nvPr/>
          </p:nvSpPr>
          <p:spPr bwMode="auto">
            <a:xfrm>
              <a:off x="3973514"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599" name="Rectangle 18"/>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600" name="Rectangle 19"/>
            <p:cNvSpPr>
              <a:spLocks noChangeArrowheads="1"/>
            </p:cNvSpPr>
            <p:nvPr/>
          </p:nvSpPr>
          <p:spPr bwMode="auto">
            <a:xfrm>
              <a:off x="19685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601" name="Rectangle 20"/>
            <p:cNvSpPr>
              <a:spLocks noChangeArrowheads="1"/>
            </p:cNvSpPr>
            <p:nvPr/>
          </p:nvSpPr>
          <p:spPr bwMode="auto">
            <a:xfrm>
              <a:off x="775017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602" name="Rectangle 21"/>
            <p:cNvSpPr>
              <a:spLocks noChangeArrowheads="1"/>
            </p:cNvSpPr>
            <p:nvPr/>
          </p:nvSpPr>
          <p:spPr bwMode="auto">
            <a:xfrm>
              <a:off x="6491289"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603" name="Rectangle 22"/>
            <p:cNvSpPr>
              <a:spLocks noChangeArrowheads="1"/>
            </p:cNvSpPr>
            <p:nvPr/>
          </p:nvSpPr>
          <p:spPr bwMode="auto">
            <a:xfrm>
              <a:off x="5232401"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604" name="Rectangle 23"/>
            <p:cNvSpPr>
              <a:spLocks noChangeArrowheads="1"/>
            </p:cNvSpPr>
            <p:nvPr/>
          </p:nvSpPr>
          <p:spPr bwMode="auto">
            <a:xfrm>
              <a:off x="3973514"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605" name="Rectangle 25"/>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606" name="Rectangle 26"/>
            <p:cNvSpPr>
              <a:spLocks noChangeArrowheads="1"/>
            </p:cNvSpPr>
            <p:nvPr/>
          </p:nvSpPr>
          <p:spPr bwMode="auto">
            <a:xfrm>
              <a:off x="19685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607" name="Rectangle 27"/>
            <p:cNvSpPr>
              <a:spLocks noChangeArrowheads="1"/>
            </p:cNvSpPr>
            <p:nvPr/>
          </p:nvSpPr>
          <p:spPr bwMode="auto">
            <a:xfrm>
              <a:off x="775017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608" name="Rectangle 28"/>
            <p:cNvSpPr>
              <a:spLocks noChangeArrowheads="1"/>
            </p:cNvSpPr>
            <p:nvPr/>
          </p:nvSpPr>
          <p:spPr bwMode="auto">
            <a:xfrm>
              <a:off x="6491289"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609" name="Rectangle 29"/>
            <p:cNvSpPr>
              <a:spLocks noChangeArrowheads="1"/>
            </p:cNvSpPr>
            <p:nvPr/>
          </p:nvSpPr>
          <p:spPr bwMode="auto">
            <a:xfrm>
              <a:off x="5232401"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610" name="Rectangle 30"/>
            <p:cNvSpPr>
              <a:spLocks noChangeArrowheads="1"/>
            </p:cNvSpPr>
            <p:nvPr/>
          </p:nvSpPr>
          <p:spPr bwMode="auto">
            <a:xfrm>
              <a:off x="3973514"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611" name="Rectangle 32"/>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612" name="Rectangle 33"/>
            <p:cNvSpPr>
              <a:spLocks noChangeArrowheads="1"/>
            </p:cNvSpPr>
            <p:nvPr/>
          </p:nvSpPr>
          <p:spPr bwMode="auto">
            <a:xfrm>
              <a:off x="19685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613" name="Rectangle 34"/>
            <p:cNvSpPr>
              <a:spLocks noChangeArrowheads="1"/>
            </p:cNvSpPr>
            <p:nvPr/>
          </p:nvSpPr>
          <p:spPr bwMode="auto">
            <a:xfrm>
              <a:off x="775017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614" name="Rectangle 35"/>
            <p:cNvSpPr>
              <a:spLocks noChangeArrowheads="1"/>
            </p:cNvSpPr>
            <p:nvPr/>
          </p:nvSpPr>
          <p:spPr bwMode="auto">
            <a:xfrm>
              <a:off x="6491289"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615" name="Rectangle 36"/>
            <p:cNvSpPr>
              <a:spLocks noChangeArrowheads="1"/>
            </p:cNvSpPr>
            <p:nvPr/>
          </p:nvSpPr>
          <p:spPr bwMode="auto">
            <a:xfrm>
              <a:off x="5232401"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616" name="Rectangle 37"/>
            <p:cNvSpPr>
              <a:spLocks noChangeArrowheads="1"/>
            </p:cNvSpPr>
            <p:nvPr/>
          </p:nvSpPr>
          <p:spPr bwMode="auto">
            <a:xfrm>
              <a:off x="3973514"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617" name="Rectangle 39"/>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618" name="Rectangle 40"/>
            <p:cNvSpPr>
              <a:spLocks noChangeArrowheads="1"/>
            </p:cNvSpPr>
            <p:nvPr/>
          </p:nvSpPr>
          <p:spPr bwMode="auto">
            <a:xfrm>
              <a:off x="19685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619" name="Rectangle 41"/>
            <p:cNvSpPr>
              <a:spLocks noChangeArrowheads="1"/>
            </p:cNvSpPr>
            <p:nvPr/>
          </p:nvSpPr>
          <p:spPr bwMode="auto">
            <a:xfrm>
              <a:off x="775017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620" name="Rectangle 42"/>
            <p:cNvSpPr>
              <a:spLocks noChangeArrowheads="1"/>
            </p:cNvSpPr>
            <p:nvPr/>
          </p:nvSpPr>
          <p:spPr bwMode="auto">
            <a:xfrm>
              <a:off x="6491289"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621" name="Rectangle 43"/>
            <p:cNvSpPr>
              <a:spLocks noChangeArrowheads="1"/>
            </p:cNvSpPr>
            <p:nvPr/>
          </p:nvSpPr>
          <p:spPr bwMode="auto">
            <a:xfrm>
              <a:off x="5232401"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622" name="Rectangle 44"/>
            <p:cNvSpPr>
              <a:spLocks noChangeArrowheads="1"/>
            </p:cNvSpPr>
            <p:nvPr/>
          </p:nvSpPr>
          <p:spPr bwMode="auto">
            <a:xfrm>
              <a:off x="3973514"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623" name="Rectangle 46"/>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624" name="Rectangle 47"/>
            <p:cNvSpPr>
              <a:spLocks noChangeArrowheads="1"/>
            </p:cNvSpPr>
            <p:nvPr/>
          </p:nvSpPr>
          <p:spPr bwMode="auto">
            <a:xfrm>
              <a:off x="19685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625" name="Rectangle 17"/>
            <p:cNvSpPr>
              <a:spLocks noChangeArrowheads="1"/>
            </p:cNvSpPr>
            <p:nvPr/>
          </p:nvSpPr>
          <p:spPr bwMode="auto">
            <a:xfrm>
              <a:off x="271462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626" name="Rectangle 24"/>
            <p:cNvSpPr>
              <a:spLocks noChangeArrowheads="1"/>
            </p:cNvSpPr>
            <p:nvPr/>
          </p:nvSpPr>
          <p:spPr bwMode="auto">
            <a:xfrm>
              <a:off x="271462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627" name="Rectangle 31"/>
            <p:cNvSpPr>
              <a:spLocks noChangeArrowheads="1"/>
            </p:cNvSpPr>
            <p:nvPr/>
          </p:nvSpPr>
          <p:spPr bwMode="auto">
            <a:xfrm>
              <a:off x="271462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628" name="Rectangle 38"/>
            <p:cNvSpPr>
              <a:spLocks noChangeArrowheads="1"/>
            </p:cNvSpPr>
            <p:nvPr/>
          </p:nvSpPr>
          <p:spPr bwMode="auto">
            <a:xfrm>
              <a:off x="271462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629" name="Rectangle 45"/>
            <p:cNvSpPr>
              <a:spLocks noChangeArrowheads="1"/>
            </p:cNvSpPr>
            <p:nvPr/>
          </p:nvSpPr>
          <p:spPr bwMode="auto">
            <a:xfrm>
              <a:off x="271462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grpSp>
      <p:grpSp>
        <p:nvGrpSpPr>
          <p:cNvPr id="3075" name="Group 46"/>
          <p:cNvGrpSpPr>
            <a:grpSpLocks/>
          </p:cNvGrpSpPr>
          <p:nvPr/>
        </p:nvGrpSpPr>
        <p:grpSpPr bwMode="auto">
          <a:xfrm>
            <a:off x="3005138" y="333375"/>
            <a:ext cx="2411412" cy="1376363"/>
            <a:chOff x="196850" y="511175"/>
            <a:chExt cx="8812213" cy="5033963"/>
          </a:xfrm>
        </p:grpSpPr>
        <p:sp>
          <p:nvSpPr>
            <p:cNvPr id="3544"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45"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46"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47"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48"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49"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50"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51"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2013</a:t>
              </a:r>
            </a:p>
            <a:p>
              <a:pPr algn="ctr" eaLnBrk="1" fontAlgn="b" hangingPunct="1">
                <a:spcBef>
                  <a:spcPct val="0"/>
                </a:spcBef>
                <a:buFontTx/>
                <a:buNone/>
              </a:pPr>
              <a:endParaRPr lang="en-US" altLang="en-US" sz="1000" b="1"/>
            </a:p>
          </p:txBody>
        </p:sp>
        <p:sp>
          <p:nvSpPr>
            <p:cNvPr id="3552" name="Rectangle 55"/>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553" name="Rectangle 56"/>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554" name="Rectangle 106"/>
            <p:cNvSpPr>
              <a:spLocks noChangeArrowheads="1"/>
            </p:cNvSpPr>
            <p:nvPr/>
          </p:nvSpPr>
          <p:spPr bwMode="auto">
            <a:xfrm>
              <a:off x="19685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555" name="Rectangle 105"/>
            <p:cNvSpPr>
              <a:spLocks noChangeArrowheads="1"/>
            </p:cNvSpPr>
            <p:nvPr/>
          </p:nvSpPr>
          <p:spPr bwMode="auto">
            <a:xfrm>
              <a:off x="77501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556" name="Rectangle 104"/>
            <p:cNvSpPr>
              <a:spLocks noChangeArrowheads="1"/>
            </p:cNvSpPr>
            <p:nvPr/>
          </p:nvSpPr>
          <p:spPr bwMode="auto">
            <a:xfrm>
              <a:off x="64912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557" name="Rectangle 103"/>
            <p:cNvSpPr>
              <a:spLocks noChangeArrowheads="1"/>
            </p:cNvSpPr>
            <p:nvPr/>
          </p:nvSpPr>
          <p:spPr bwMode="auto">
            <a:xfrm>
              <a:off x="52324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558" name="Rectangle 102"/>
            <p:cNvSpPr>
              <a:spLocks noChangeArrowheads="1"/>
            </p:cNvSpPr>
            <p:nvPr/>
          </p:nvSpPr>
          <p:spPr bwMode="auto">
            <a:xfrm>
              <a:off x="39735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59" name="Rectangle 101"/>
            <p:cNvSpPr>
              <a:spLocks noChangeArrowheads="1"/>
            </p:cNvSpPr>
            <p:nvPr/>
          </p:nvSpPr>
          <p:spPr bwMode="auto">
            <a:xfrm>
              <a:off x="27146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60" name="Rectangle 100"/>
            <p:cNvSpPr>
              <a:spLocks noChangeArrowheads="1"/>
            </p:cNvSpPr>
            <p:nvPr/>
          </p:nvSpPr>
          <p:spPr bwMode="auto">
            <a:xfrm>
              <a:off x="1455737"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61" name="Rectangle 99"/>
            <p:cNvSpPr>
              <a:spLocks noChangeArrowheads="1"/>
            </p:cNvSpPr>
            <p:nvPr/>
          </p:nvSpPr>
          <p:spPr bwMode="auto">
            <a:xfrm>
              <a:off x="196850" y="4718051"/>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62" name="Rectangle 98"/>
            <p:cNvSpPr>
              <a:spLocks noChangeArrowheads="1"/>
            </p:cNvSpPr>
            <p:nvPr/>
          </p:nvSpPr>
          <p:spPr bwMode="auto">
            <a:xfrm>
              <a:off x="77501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63" name="Rectangle 97"/>
            <p:cNvSpPr>
              <a:spLocks noChangeArrowheads="1"/>
            </p:cNvSpPr>
            <p:nvPr/>
          </p:nvSpPr>
          <p:spPr bwMode="auto">
            <a:xfrm>
              <a:off x="64912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64" name="Rectangle 96"/>
            <p:cNvSpPr>
              <a:spLocks noChangeArrowheads="1"/>
            </p:cNvSpPr>
            <p:nvPr/>
          </p:nvSpPr>
          <p:spPr bwMode="auto">
            <a:xfrm>
              <a:off x="52324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65" name="Rectangle 95"/>
            <p:cNvSpPr>
              <a:spLocks noChangeArrowheads="1"/>
            </p:cNvSpPr>
            <p:nvPr/>
          </p:nvSpPr>
          <p:spPr bwMode="auto">
            <a:xfrm>
              <a:off x="39735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66" name="Rectangle 94"/>
            <p:cNvSpPr>
              <a:spLocks noChangeArrowheads="1"/>
            </p:cNvSpPr>
            <p:nvPr/>
          </p:nvSpPr>
          <p:spPr bwMode="auto">
            <a:xfrm>
              <a:off x="27146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67" name="Rectangle 93"/>
            <p:cNvSpPr>
              <a:spLocks noChangeArrowheads="1"/>
            </p:cNvSpPr>
            <p:nvPr/>
          </p:nvSpPr>
          <p:spPr bwMode="auto">
            <a:xfrm>
              <a:off x="1455737"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68" name="Rectangle 92"/>
            <p:cNvSpPr>
              <a:spLocks noChangeArrowheads="1"/>
            </p:cNvSpPr>
            <p:nvPr/>
          </p:nvSpPr>
          <p:spPr bwMode="auto">
            <a:xfrm>
              <a:off x="196850" y="3890963"/>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69" name="Rectangle 91"/>
            <p:cNvSpPr>
              <a:spLocks noChangeArrowheads="1"/>
            </p:cNvSpPr>
            <p:nvPr/>
          </p:nvSpPr>
          <p:spPr bwMode="auto">
            <a:xfrm>
              <a:off x="77501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70" name="Rectangle 90"/>
            <p:cNvSpPr>
              <a:spLocks noChangeArrowheads="1"/>
            </p:cNvSpPr>
            <p:nvPr/>
          </p:nvSpPr>
          <p:spPr bwMode="auto">
            <a:xfrm>
              <a:off x="64912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71" name="Rectangle 89"/>
            <p:cNvSpPr>
              <a:spLocks noChangeArrowheads="1"/>
            </p:cNvSpPr>
            <p:nvPr/>
          </p:nvSpPr>
          <p:spPr bwMode="auto">
            <a:xfrm>
              <a:off x="52324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72" name="Rectangle 88"/>
            <p:cNvSpPr>
              <a:spLocks noChangeArrowheads="1"/>
            </p:cNvSpPr>
            <p:nvPr/>
          </p:nvSpPr>
          <p:spPr bwMode="auto">
            <a:xfrm>
              <a:off x="39735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73" name="Rectangle 87"/>
            <p:cNvSpPr>
              <a:spLocks noChangeArrowheads="1"/>
            </p:cNvSpPr>
            <p:nvPr/>
          </p:nvSpPr>
          <p:spPr bwMode="auto">
            <a:xfrm>
              <a:off x="27146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74" name="Rectangle 86"/>
            <p:cNvSpPr>
              <a:spLocks noChangeArrowheads="1"/>
            </p:cNvSpPr>
            <p:nvPr/>
          </p:nvSpPr>
          <p:spPr bwMode="auto">
            <a:xfrm>
              <a:off x="1455737"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75" name="Rectangle 85"/>
            <p:cNvSpPr>
              <a:spLocks noChangeArrowheads="1"/>
            </p:cNvSpPr>
            <p:nvPr/>
          </p:nvSpPr>
          <p:spPr bwMode="auto">
            <a:xfrm>
              <a:off x="196850" y="3063876"/>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76" name="Rectangle 84"/>
            <p:cNvSpPr>
              <a:spLocks noChangeArrowheads="1"/>
            </p:cNvSpPr>
            <p:nvPr/>
          </p:nvSpPr>
          <p:spPr bwMode="auto">
            <a:xfrm>
              <a:off x="77501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77" name="Rectangle 83"/>
            <p:cNvSpPr>
              <a:spLocks noChangeArrowheads="1"/>
            </p:cNvSpPr>
            <p:nvPr/>
          </p:nvSpPr>
          <p:spPr bwMode="auto">
            <a:xfrm>
              <a:off x="64912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78" name="Rectangle 82"/>
            <p:cNvSpPr>
              <a:spLocks noChangeArrowheads="1"/>
            </p:cNvSpPr>
            <p:nvPr/>
          </p:nvSpPr>
          <p:spPr bwMode="auto">
            <a:xfrm>
              <a:off x="52324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79" name="Rectangle 81"/>
            <p:cNvSpPr>
              <a:spLocks noChangeArrowheads="1"/>
            </p:cNvSpPr>
            <p:nvPr/>
          </p:nvSpPr>
          <p:spPr bwMode="auto">
            <a:xfrm>
              <a:off x="39735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80" name="Rectangle 80"/>
            <p:cNvSpPr>
              <a:spLocks noChangeArrowheads="1"/>
            </p:cNvSpPr>
            <p:nvPr/>
          </p:nvSpPr>
          <p:spPr bwMode="auto">
            <a:xfrm>
              <a:off x="27146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81" name="Rectangle 79"/>
            <p:cNvSpPr>
              <a:spLocks noChangeArrowheads="1"/>
            </p:cNvSpPr>
            <p:nvPr/>
          </p:nvSpPr>
          <p:spPr bwMode="auto">
            <a:xfrm>
              <a:off x="1455737"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82" name="Rectangle 78"/>
            <p:cNvSpPr>
              <a:spLocks noChangeArrowheads="1"/>
            </p:cNvSpPr>
            <p:nvPr/>
          </p:nvSpPr>
          <p:spPr bwMode="auto">
            <a:xfrm>
              <a:off x="196850" y="2236788"/>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83" name="Rectangle 77"/>
            <p:cNvSpPr>
              <a:spLocks noChangeArrowheads="1"/>
            </p:cNvSpPr>
            <p:nvPr/>
          </p:nvSpPr>
          <p:spPr bwMode="auto">
            <a:xfrm>
              <a:off x="77501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84" name="Rectangle 76"/>
            <p:cNvSpPr>
              <a:spLocks noChangeArrowheads="1"/>
            </p:cNvSpPr>
            <p:nvPr/>
          </p:nvSpPr>
          <p:spPr bwMode="auto">
            <a:xfrm>
              <a:off x="64912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85" name="Rectangle 75"/>
            <p:cNvSpPr>
              <a:spLocks noChangeArrowheads="1"/>
            </p:cNvSpPr>
            <p:nvPr/>
          </p:nvSpPr>
          <p:spPr bwMode="auto">
            <a:xfrm>
              <a:off x="52324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86" name="Rectangle 74"/>
            <p:cNvSpPr>
              <a:spLocks noChangeArrowheads="1"/>
            </p:cNvSpPr>
            <p:nvPr/>
          </p:nvSpPr>
          <p:spPr bwMode="auto">
            <a:xfrm>
              <a:off x="397351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3076" name="Group 90"/>
          <p:cNvGrpSpPr>
            <a:grpSpLocks/>
          </p:cNvGrpSpPr>
          <p:nvPr/>
        </p:nvGrpSpPr>
        <p:grpSpPr bwMode="auto">
          <a:xfrm>
            <a:off x="5892800" y="333375"/>
            <a:ext cx="2411413" cy="1398588"/>
            <a:chOff x="196849" y="511175"/>
            <a:chExt cx="8812214" cy="5033963"/>
          </a:xfrm>
        </p:grpSpPr>
        <p:sp>
          <p:nvSpPr>
            <p:cNvPr id="3501"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02"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03"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04"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05"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06"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07"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08"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2013</a:t>
              </a:r>
            </a:p>
            <a:p>
              <a:pPr algn="ctr" eaLnBrk="1" fontAlgn="b" hangingPunct="1">
                <a:spcBef>
                  <a:spcPct val="0"/>
                </a:spcBef>
                <a:buFontTx/>
                <a:buNone/>
              </a:pPr>
              <a:endParaRPr lang="en-US" altLang="en-US" sz="1000" b="1"/>
            </a:p>
          </p:txBody>
        </p:sp>
        <p:sp>
          <p:nvSpPr>
            <p:cNvPr id="3509" name="Rectangle 115"/>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510" name="Rectangle 114"/>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511" name="Rectangle 113"/>
            <p:cNvSpPr>
              <a:spLocks noChangeArrowheads="1"/>
            </p:cNvSpPr>
            <p:nvPr/>
          </p:nvSpPr>
          <p:spPr bwMode="auto">
            <a:xfrm>
              <a:off x="196849"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3512"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513"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14"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15"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16"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17"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18"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19"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20"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21"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22"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23"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24"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25"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26"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27"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28"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29"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30"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31"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32"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33"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34"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35"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36"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37"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38"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39"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40"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41"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42"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43"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grpSp>
        <p:nvGrpSpPr>
          <p:cNvPr id="3077" name="Group 134"/>
          <p:cNvGrpSpPr>
            <a:grpSpLocks/>
          </p:cNvGrpSpPr>
          <p:nvPr/>
        </p:nvGrpSpPr>
        <p:grpSpPr bwMode="auto">
          <a:xfrm>
            <a:off x="322263" y="1941513"/>
            <a:ext cx="2446337" cy="1400175"/>
            <a:chOff x="196850" y="511175"/>
            <a:chExt cx="8812213" cy="5033963"/>
          </a:xfrm>
        </p:grpSpPr>
        <p:sp>
          <p:nvSpPr>
            <p:cNvPr id="3458"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59"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60"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61"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62"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63"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64"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65"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2013</a:t>
              </a:r>
            </a:p>
            <a:p>
              <a:pPr algn="ctr" eaLnBrk="1" fontAlgn="b" hangingPunct="1">
                <a:spcBef>
                  <a:spcPct val="0"/>
                </a:spcBef>
                <a:buFontTx/>
                <a:buNone/>
              </a:pPr>
              <a:endParaRPr lang="en-US" altLang="en-US" sz="1000" b="1"/>
            </a:p>
          </p:txBody>
        </p:sp>
        <p:sp>
          <p:nvSpPr>
            <p:cNvPr id="3466" name="Rectangle 115"/>
            <p:cNvSpPr>
              <a:spLocks noChangeArrowheads="1"/>
            </p:cNvSpPr>
            <p:nvPr/>
          </p:nvSpPr>
          <p:spPr bwMode="auto">
            <a:xfrm>
              <a:off x="271462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467" name="Rectangle 114"/>
            <p:cNvSpPr>
              <a:spLocks noChangeArrowheads="1"/>
            </p:cNvSpPr>
            <p:nvPr/>
          </p:nvSpPr>
          <p:spPr bwMode="auto">
            <a:xfrm>
              <a:off x="145573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68" name="Rectangle 113"/>
            <p:cNvSpPr>
              <a:spLocks noChangeArrowheads="1"/>
            </p:cNvSpPr>
            <p:nvPr/>
          </p:nvSpPr>
          <p:spPr bwMode="auto">
            <a:xfrm>
              <a:off x="196850" y="471805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69" name="Rectangle 112"/>
            <p:cNvSpPr>
              <a:spLocks noChangeArrowheads="1"/>
            </p:cNvSpPr>
            <p:nvPr/>
          </p:nvSpPr>
          <p:spPr bwMode="auto">
            <a:xfrm>
              <a:off x="775017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70" name="Rectangle 111"/>
            <p:cNvSpPr>
              <a:spLocks noChangeArrowheads="1"/>
            </p:cNvSpPr>
            <p:nvPr/>
          </p:nvSpPr>
          <p:spPr bwMode="auto">
            <a:xfrm>
              <a:off x="649128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71" name="Rectangle 110"/>
            <p:cNvSpPr>
              <a:spLocks noChangeArrowheads="1"/>
            </p:cNvSpPr>
            <p:nvPr/>
          </p:nvSpPr>
          <p:spPr bwMode="auto">
            <a:xfrm>
              <a:off x="5232400"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72" name="Rectangle 109"/>
            <p:cNvSpPr>
              <a:spLocks noChangeArrowheads="1"/>
            </p:cNvSpPr>
            <p:nvPr/>
          </p:nvSpPr>
          <p:spPr bwMode="auto">
            <a:xfrm>
              <a:off x="3973512"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73" name="Rectangle 108"/>
            <p:cNvSpPr>
              <a:spLocks noChangeArrowheads="1"/>
            </p:cNvSpPr>
            <p:nvPr/>
          </p:nvSpPr>
          <p:spPr bwMode="auto">
            <a:xfrm>
              <a:off x="271462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74" name="Rectangle 107"/>
            <p:cNvSpPr>
              <a:spLocks noChangeArrowheads="1"/>
            </p:cNvSpPr>
            <p:nvPr/>
          </p:nvSpPr>
          <p:spPr bwMode="auto">
            <a:xfrm>
              <a:off x="145573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75" name="Rectangle 106"/>
            <p:cNvSpPr>
              <a:spLocks noChangeArrowheads="1"/>
            </p:cNvSpPr>
            <p:nvPr/>
          </p:nvSpPr>
          <p:spPr bwMode="auto">
            <a:xfrm>
              <a:off x="196850" y="3890963"/>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76" name="Rectangle 105"/>
            <p:cNvSpPr>
              <a:spLocks noChangeArrowheads="1"/>
            </p:cNvSpPr>
            <p:nvPr/>
          </p:nvSpPr>
          <p:spPr bwMode="auto">
            <a:xfrm>
              <a:off x="775017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77" name="Rectangle 104"/>
            <p:cNvSpPr>
              <a:spLocks noChangeArrowheads="1"/>
            </p:cNvSpPr>
            <p:nvPr/>
          </p:nvSpPr>
          <p:spPr bwMode="auto">
            <a:xfrm>
              <a:off x="649128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78" name="Rectangle 103"/>
            <p:cNvSpPr>
              <a:spLocks noChangeArrowheads="1"/>
            </p:cNvSpPr>
            <p:nvPr/>
          </p:nvSpPr>
          <p:spPr bwMode="auto">
            <a:xfrm>
              <a:off x="5232400"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79" name="Rectangle 102"/>
            <p:cNvSpPr>
              <a:spLocks noChangeArrowheads="1"/>
            </p:cNvSpPr>
            <p:nvPr/>
          </p:nvSpPr>
          <p:spPr bwMode="auto">
            <a:xfrm>
              <a:off x="3973512"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80" name="Rectangle 101"/>
            <p:cNvSpPr>
              <a:spLocks noChangeArrowheads="1"/>
            </p:cNvSpPr>
            <p:nvPr/>
          </p:nvSpPr>
          <p:spPr bwMode="auto">
            <a:xfrm>
              <a:off x="271462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81" name="Rectangle 100"/>
            <p:cNvSpPr>
              <a:spLocks noChangeArrowheads="1"/>
            </p:cNvSpPr>
            <p:nvPr/>
          </p:nvSpPr>
          <p:spPr bwMode="auto">
            <a:xfrm>
              <a:off x="145573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82" name="Rectangle 99"/>
            <p:cNvSpPr>
              <a:spLocks noChangeArrowheads="1"/>
            </p:cNvSpPr>
            <p:nvPr/>
          </p:nvSpPr>
          <p:spPr bwMode="auto">
            <a:xfrm>
              <a:off x="196850" y="3063875"/>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83" name="Rectangle 98"/>
            <p:cNvSpPr>
              <a:spLocks noChangeArrowheads="1"/>
            </p:cNvSpPr>
            <p:nvPr/>
          </p:nvSpPr>
          <p:spPr bwMode="auto">
            <a:xfrm>
              <a:off x="775017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84" name="Rectangle 97"/>
            <p:cNvSpPr>
              <a:spLocks noChangeArrowheads="1"/>
            </p:cNvSpPr>
            <p:nvPr/>
          </p:nvSpPr>
          <p:spPr bwMode="auto">
            <a:xfrm>
              <a:off x="649128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85" name="Rectangle 96"/>
            <p:cNvSpPr>
              <a:spLocks noChangeArrowheads="1"/>
            </p:cNvSpPr>
            <p:nvPr/>
          </p:nvSpPr>
          <p:spPr bwMode="auto">
            <a:xfrm>
              <a:off x="5232400"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86" name="Rectangle 95"/>
            <p:cNvSpPr>
              <a:spLocks noChangeArrowheads="1"/>
            </p:cNvSpPr>
            <p:nvPr/>
          </p:nvSpPr>
          <p:spPr bwMode="auto">
            <a:xfrm>
              <a:off x="3973512"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87" name="Rectangle 94"/>
            <p:cNvSpPr>
              <a:spLocks noChangeArrowheads="1"/>
            </p:cNvSpPr>
            <p:nvPr/>
          </p:nvSpPr>
          <p:spPr bwMode="auto">
            <a:xfrm>
              <a:off x="271462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88" name="Rectangle 93"/>
            <p:cNvSpPr>
              <a:spLocks noChangeArrowheads="1"/>
            </p:cNvSpPr>
            <p:nvPr/>
          </p:nvSpPr>
          <p:spPr bwMode="auto">
            <a:xfrm>
              <a:off x="145573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89" name="Rectangle 92"/>
            <p:cNvSpPr>
              <a:spLocks noChangeArrowheads="1"/>
            </p:cNvSpPr>
            <p:nvPr/>
          </p:nvSpPr>
          <p:spPr bwMode="auto">
            <a:xfrm>
              <a:off x="196850" y="2236788"/>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90" name="Rectangle 91"/>
            <p:cNvSpPr>
              <a:spLocks noChangeArrowheads="1"/>
            </p:cNvSpPr>
            <p:nvPr/>
          </p:nvSpPr>
          <p:spPr bwMode="auto">
            <a:xfrm>
              <a:off x="775017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91" name="Rectangle 90"/>
            <p:cNvSpPr>
              <a:spLocks noChangeArrowheads="1"/>
            </p:cNvSpPr>
            <p:nvPr/>
          </p:nvSpPr>
          <p:spPr bwMode="auto">
            <a:xfrm>
              <a:off x="649128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92" name="Rectangle 89"/>
            <p:cNvSpPr>
              <a:spLocks noChangeArrowheads="1"/>
            </p:cNvSpPr>
            <p:nvPr/>
          </p:nvSpPr>
          <p:spPr bwMode="auto">
            <a:xfrm>
              <a:off x="5232400"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93" name="Rectangle 88"/>
            <p:cNvSpPr>
              <a:spLocks noChangeArrowheads="1"/>
            </p:cNvSpPr>
            <p:nvPr/>
          </p:nvSpPr>
          <p:spPr bwMode="auto">
            <a:xfrm>
              <a:off x="3973512"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94" name="Rectangle 87"/>
            <p:cNvSpPr>
              <a:spLocks noChangeArrowheads="1"/>
            </p:cNvSpPr>
            <p:nvPr/>
          </p:nvSpPr>
          <p:spPr bwMode="auto">
            <a:xfrm>
              <a:off x="271462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95" name="Rectangle 86"/>
            <p:cNvSpPr>
              <a:spLocks noChangeArrowheads="1"/>
            </p:cNvSpPr>
            <p:nvPr/>
          </p:nvSpPr>
          <p:spPr bwMode="auto">
            <a:xfrm>
              <a:off x="145573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96" name="Rectangle 85"/>
            <p:cNvSpPr>
              <a:spLocks noChangeArrowheads="1"/>
            </p:cNvSpPr>
            <p:nvPr/>
          </p:nvSpPr>
          <p:spPr bwMode="auto">
            <a:xfrm>
              <a:off x="196850" y="140970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97" name="Rectangle 115"/>
            <p:cNvSpPr>
              <a:spLocks noChangeArrowheads="1"/>
            </p:cNvSpPr>
            <p:nvPr/>
          </p:nvSpPr>
          <p:spPr bwMode="auto">
            <a:xfrm>
              <a:off x="3973512"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498" name="Rectangle 115"/>
            <p:cNvSpPr>
              <a:spLocks noChangeArrowheads="1"/>
            </p:cNvSpPr>
            <p:nvPr/>
          </p:nvSpPr>
          <p:spPr bwMode="auto">
            <a:xfrm>
              <a:off x="5232400"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499" name="Rectangle 115"/>
            <p:cNvSpPr>
              <a:spLocks noChangeArrowheads="1"/>
            </p:cNvSpPr>
            <p:nvPr/>
          </p:nvSpPr>
          <p:spPr bwMode="auto">
            <a:xfrm>
              <a:off x="649128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500" name="Rectangle 115"/>
            <p:cNvSpPr>
              <a:spLocks noChangeArrowheads="1"/>
            </p:cNvSpPr>
            <p:nvPr/>
          </p:nvSpPr>
          <p:spPr bwMode="auto">
            <a:xfrm>
              <a:off x="775017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grpSp>
      <p:grpSp>
        <p:nvGrpSpPr>
          <p:cNvPr id="3078" name="Group 178"/>
          <p:cNvGrpSpPr>
            <a:grpSpLocks/>
          </p:cNvGrpSpPr>
          <p:nvPr/>
        </p:nvGrpSpPr>
        <p:grpSpPr bwMode="auto">
          <a:xfrm>
            <a:off x="2989263" y="1941513"/>
            <a:ext cx="2444750" cy="1400175"/>
            <a:chOff x="196849" y="511175"/>
            <a:chExt cx="8812214" cy="5033963"/>
          </a:xfrm>
        </p:grpSpPr>
        <p:sp>
          <p:nvSpPr>
            <p:cNvPr id="3415"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16"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17"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18"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19"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20"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21"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22"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2013</a:t>
              </a:r>
            </a:p>
            <a:p>
              <a:pPr algn="ctr" eaLnBrk="1" fontAlgn="b" hangingPunct="1">
                <a:spcBef>
                  <a:spcPct val="0"/>
                </a:spcBef>
                <a:buFontTx/>
                <a:buNone/>
              </a:pPr>
              <a:endParaRPr lang="en-US" altLang="en-US" sz="1000" b="1"/>
            </a:p>
          </p:txBody>
        </p:sp>
        <p:sp>
          <p:nvSpPr>
            <p:cNvPr id="3423" name="Rectangle 135"/>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424" name="Rectangle 13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25" name="Rectangle 133"/>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426" name="Rectangle 132"/>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427" name="Rectangle 131"/>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428" name="Rectangle 130"/>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29" name="Rectangle 129"/>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30" name="Rectangle 128"/>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31" name="Rectangle 127"/>
            <p:cNvSpPr>
              <a:spLocks noChangeArrowheads="1"/>
            </p:cNvSpPr>
            <p:nvPr/>
          </p:nvSpPr>
          <p:spPr bwMode="auto">
            <a:xfrm>
              <a:off x="196849"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32" name="Rectangle 126"/>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33" name="Rectangle 125"/>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34" name="Rectangle 124"/>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35" name="Rectangle 123"/>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36" name="Rectangle 122"/>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37" name="Rectangle 121"/>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38" name="Rectangle 120"/>
            <p:cNvSpPr>
              <a:spLocks noChangeArrowheads="1"/>
            </p:cNvSpPr>
            <p:nvPr/>
          </p:nvSpPr>
          <p:spPr bwMode="auto">
            <a:xfrm>
              <a:off x="196849"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39" name="Rectangle 119"/>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40" name="Rectangle 118"/>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41" name="Rectangle 117"/>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42" name="Rectangle 116"/>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43" name="Rectangle 115"/>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44" name="Rectangle 114"/>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45" name="Rectangle 113"/>
            <p:cNvSpPr>
              <a:spLocks noChangeArrowheads="1"/>
            </p:cNvSpPr>
            <p:nvPr/>
          </p:nvSpPr>
          <p:spPr bwMode="auto">
            <a:xfrm>
              <a:off x="196849"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46" name="Rectangle 112"/>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47" name="Rectangle 111"/>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48" name="Rectangle 110"/>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49" name="Rectangle 109"/>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50" name="Rectangle 108"/>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51" name="Rectangle 107"/>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52" name="Rectangle 106"/>
            <p:cNvSpPr>
              <a:spLocks noChangeArrowheads="1"/>
            </p:cNvSpPr>
            <p:nvPr/>
          </p:nvSpPr>
          <p:spPr bwMode="auto">
            <a:xfrm>
              <a:off x="196849"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53" name="Rectangle 105"/>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54" name="Rectangle 104"/>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55" name="Rectangle 103"/>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56" name="Rectangle 102"/>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57" name="Rectangle 101"/>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3079" name="Group 222"/>
          <p:cNvGrpSpPr>
            <a:grpSpLocks/>
          </p:cNvGrpSpPr>
          <p:nvPr/>
        </p:nvGrpSpPr>
        <p:grpSpPr bwMode="auto">
          <a:xfrm>
            <a:off x="5892800" y="1941513"/>
            <a:ext cx="2411413" cy="1400175"/>
            <a:chOff x="196850" y="511175"/>
            <a:chExt cx="8812213" cy="5033962"/>
          </a:xfrm>
        </p:grpSpPr>
        <p:sp>
          <p:nvSpPr>
            <p:cNvPr id="3372"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73"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74"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75"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76"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77"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78"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79"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2013</a:t>
              </a:r>
            </a:p>
            <a:p>
              <a:pPr algn="ctr" eaLnBrk="1" fontAlgn="b" hangingPunct="1">
                <a:spcBef>
                  <a:spcPct val="0"/>
                </a:spcBef>
                <a:buFontTx/>
                <a:buNone/>
              </a:pPr>
              <a:endParaRPr lang="en-US" altLang="en-US" sz="1000" b="1"/>
            </a:p>
          </p:txBody>
        </p:sp>
        <p:sp>
          <p:nvSpPr>
            <p:cNvPr id="3380" name="Rectangle 115"/>
            <p:cNvSpPr>
              <a:spLocks noChangeArrowheads="1"/>
            </p:cNvSpPr>
            <p:nvPr/>
          </p:nvSpPr>
          <p:spPr bwMode="auto">
            <a:xfrm>
              <a:off x="2714626" y="1406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381" name="Rectangle 114"/>
            <p:cNvSpPr>
              <a:spLocks noChangeArrowheads="1"/>
            </p:cNvSpPr>
            <p:nvPr/>
          </p:nvSpPr>
          <p:spPr bwMode="auto">
            <a:xfrm>
              <a:off x="1455738" y="1406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382" name="Rectangle 113"/>
            <p:cNvSpPr>
              <a:spLocks noChangeArrowheads="1"/>
            </p:cNvSpPr>
            <p:nvPr/>
          </p:nvSpPr>
          <p:spPr bwMode="auto">
            <a:xfrm>
              <a:off x="196850" y="13966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383" name="Rectangle 112"/>
            <p:cNvSpPr>
              <a:spLocks noChangeArrowheads="1"/>
            </p:cNvSpPr>
            <p:nvPr/>
          </p:nvSpPr>
          <p:spPr bwMode="auto">
            <a:xfrm>
              <a:off x="7750176"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84" name="Rectangle 111"/>
            <p:cNvSpPr>
              <a:spLocks noChangeArrowheads="1"/>
            </p:cNvSpPr>
            <p:nvPr/>
          </p:nvSpPr>
          <p:spPr bwMode="auto">
            <a:xfrm>
              <a:off x="6491288"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85" name="Rectangle 110"/>
            <p:cNvSpPr>
              <a:spLocks noChangeArrowheads="1"/>
            </p:cNvSpPr>
            <p:nvPr/>
          </p:nvSpPr>
          <p:spPr bwMode="auto">
            <a:xfrm>
              <a:off x="5232401"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86" name="Rectangle 109"/>
            <p:cNvSpPr>
              <a:spLocks noChangeArrowheads="1"/>
            </p:cNvSpPr>
            <p:nvPr/>
          </p:nvSpPr>
          <p:spPr bwMode="auto">
            <a:xfrm>
              <a:off x="3973513"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87" name="Rectangle 108"/>
            <p:cNvSpPr>
              <a:spLocks noChangeArrowheads="1"/>
            </p:cNvSpPr>
            <p:nvPr/>
          </p:nvSpPr>
          <p:spPr bwMode="auto">
            <a:xfrm>
              <a:off x="2714626" y="4708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88" name="Rectangle 107"/>
            <p:cNvSpPr>
              <a:spLocks noChangeArrowheads="1"/>
            </p:cNvSpPr>
            <p:nvPr/>
          </p:nvSpPr>
          <p:spPr bwMode="auto">
            <a:xfrm>
              <a:off x="1455738" y="4708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89" name="Rectangle 106"/>
            <p:cNvSpPr>
              <a:spLocks noChangeArrowheads="1"/>
            </p:cNvSpPr>
            <p:nvPr/>
          </p:nvSpPr>
          <p:spPr bwMode="auto">
            <a:xfrm>
              <a:off x="196850" y="470884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90" name="Rectangle 105"/>
            <p:cNvSpPr>
              <a:spLocks noChangeArrowheads="1"/>
            </p:cNvSpPr>
            <p:nvPr/>
          </p:nvSpPr>
          <p:spPr bwMode="auto">
            <a:xfrm>
              <a:off x="7750176"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91" name="Rectangle 104"/>
            <p:cNvSpPr>
              <a:spLocks noChangeArrowheads="1"/>
            </p:cNvSpPr>
            <p:nvPr/>
          </p:nvSpPr>
          <p:spPr bwMode="auto">
            <a:xfrm>
              <a:off x="6491288"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92" name="Rectangle 103"/>
            <p:cNvSpPr>
              <a:spLocks noChangeArrowheads="1"/>
            </p:cNvSpPr>
            <p:nvPr/>
          </p:nvSpPr>
          <p:spPr bwMode="auto">
            <a:xfrm>
              <a:off x="5232401"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93" name="Rectangle 102"/>
            <p:cNvSpPr>
              <a:spLocks noChangeArrowheads="1"/>
            </p:cNvSpPr>
            <p:nvPr/>
          </p:nvSpPr>
          <p:spPr bwMode="auto">
            <a:xfrm>
              <a:off x="3973513"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94" name="Rectangle 101"/>
            <p:cNvSpPr>
              <a:spLocks noChangeArrowheads="1"/>
            </p:cNvSpPr>
            <p:nvPr/>
          </p:nvSpPr>
          <p:spPr bwMode="auto">
            <a:xfrm>
              <a:off x="2714626" y="38814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95" name="Rectangle 100"/>
            <p:cNvSpPr>
              <a:spLocks noChangeArrowheads="1"/>
            </p:cNvSpPr>
            <p:nvPr/>
          </p:nvSpPr>
          <p:spPr bwMode="auto">
            <a:xfrm>
              <a:off x="1455738" y="38814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96" name="Rectangle 99"/>
            <p:cNvSpPr>
              <a:spLocks noChangeArrowheads="1"/>
            </p:cNvSpPr>
            <p:nvPr/>
          </p:nvSpPr>
          <p:spPr bwMode="auto">
            <a:xfrm>
              <a:off x="196850" y="388175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97" name="Rectangle 98"/>
            <p:cNvSpPr>
              <a:spLocks noChangeArrowheads="1"/>
            </p:cNvSpPr>
            <p:nvPr/>
          </p:nvSpPr>
          <p:spPr bwMode="auto">
            <a:xfrm>
              <a:off x="7750176"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98" name="Rectangle 97"/>
            <p:cNvSpPr>
              <a:spLocks noChangeArrowheads="1"/>
            </p:cNvSpPr>
            <p:nvPr/>
          </p:nvSpPr>
          <p:spPr bwMode="auto">
            <a:xfrm>
              <a:off x="6491288"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99" name="Rectangle 96"/>
            <p:cNvSpPr>
              <a:spLocks noChangeArrowheads="1"/>
            </p:cNvSpPr>
            <p:nvPr/>
          </p:nvSpPr>
          <p:spPr bwMode="auto">
            <a:xfrm>
              <a:off x="5232401"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00" name="Rectangle 95"/>
            <p:cNvSpPr>
              <a:spLocks noChangeArrowheads="1"/>
            </p:cNvSpPr>
            <p:nvPr/>
          </p:nvSpPr>
          <p:spPr bwMode="auto">
            <a:xfrm>
              <a:off x="3973513"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01" name="Rectangle 94"/>
            <p:cNvSpPr>
              <a:spLocks noChangeArrowheads="1"/>
            </p:cNvSpPr>
            <p:nvPr/>
          </p:nvSpPr>
          <p:spPr bwMode="auto">
            <a:xfrm>
              <a:off x="2714626" y="30543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02" name="Rectangle 93"/>
            <p:cNvSpPr>
              <a:spLocks noChangeArrowheads="1"/>
            </p:cNvSpPr>
            <p:nvPr/>
          </p:nvSpPr>
          <p:spPr bwMode="auto">
            <a:xfrm>
              <a:off x="1455738" y="30543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03" name="Rectangle 92"/>
            <p:cNvSpPr>
              <a:spLocks noChangeArrowheads="1"/>
            </p:cNvSpPr>
            <p:nvPr/>
          </p:nvSpPr>
          <p:spPr bwMode="auto">
            <a:xfrm>
              <a:off x="196850" y="305466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04" name="Rectangle 91"/>
            <p:cNvSpPr>
              <a:spLocks noChangeArrowheads="1"/>
            </p:cNvSpPr>
            <p:nvPr/>
          </p:nvSpPr>
          <p:spPr bwMode="auto">
            <a:xfrm>
              <a:off x="7750176"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05" name="Rectangle 90"/>
            <p:cNvSpPr>
              <a:spLocks noChangeArrowheads="1"/>
            </p:cNvSpPr>
            <p:nvPr/>
          </p:nvSpPr>
          <p:spPr bwMode="auto">
            <a:xfrm>
              <a:off x="6491288"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06" name="Rectangle 89"/>
            <p:cNvSpPr>
              <a:spLocks noChangeArrowheads="1"/>
            </p:cNvSpPr>
            <p:nvPr/>
          </p:nvSpPr>
          <p:spPr bwMode="auto">
            <a:xfrm>
              <a:off x="5232401"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07" name="Rectangle 88"/>
            <p:cNvSpPr>
              <a:spLocks noChangeArrowheads="1"/>
            </p:cNvSpPr>
            <p:nvPr/>
          </p:nvSpPr>
          <p:spPr bwMode="auto">
            <a:xfrm>
              <a:off x="3973513"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08" name="Rectangle 87"/>
            <p:cNvSpPr>
              <a:spLocks noChangeArrowheads="1"/>
            </p:cNvSpPr>
            <p:nvPr/>
          </p:nvSpPr>
          <p:spPr bwMode="auto">
            <a:xfrm>
              <a:off x="2714626" y="22272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09" name="Rectangle 86"/>
            <p:cNvSpPr>
              <a:spLocks noChangeArrowheads="1"/>
            </p:cNvSpPr>
            <p:nvPr/>
          </p:nvSpPr>
          <p:spPr bwMode="auto">
            <a:xfrm>
              <a:off x="1455738" y="22272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10" name="Rectangle 85"/>
            <p:cNvSpPr>
              <a:spLocks noChangeArrowheads="1"/>
            </p:cNvSpPr>
            <p:nvPr/>
          </p:nvSpPr>
          <p:spPr bwMode="auto">
            <a:xfrm>
              <a:off x="196850" y="222758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11" name="Rectangle 84"/>
            <p:cNvSpPr>
              <a:spLocks noChangeArrowheads="1"/>
            </p:cNvSpPr>
            <p:nvPr/>
          </p:nvSpPr>
          <p:spPr bwMode="auto">
            <a:xfrm>
              <a:off x="7750176"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12" name="Rectangle 83"/>
            <p:cNvSpPr>
              <a:spLocks noChangeArrowheads="1"/>
            </p:cNvSpPr>
            <p:nvPr/>
          </p:nvSpPr>
          <p:spPr bwMode="auto">
            <a:xfrm>
              <a:off x="6491288"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13" name="Rectangle 82"/>
            <p:cNvSpPr>
              <a:spLocks noChangeArrowheads="1"/>
            </p:cNvSpPr>
            <p:nvPr/>
          </p:nvSpPr>
          <p:spPr bwMode="auto">
            <a:xfrm>
              <a:off x="5232401"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414" name="Rectangle 81"/>
            <p:cNvSpPr>
              <a:spLocks noChangeArrowheads="1"/>
            </p:cNvSpPr>
            <p:nvPr/>
          </p:nvSpPr>
          <p:spPr bwMode="auto">
            <a:xfrm>
              <a:off x="3973513"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grpSp>
      <p:grpSp>
        <p:nvGrpSpPr>
          <p:cNvPr id="3080" name="Group 266"/>
          <p:cNvGrpSpPr>
            <a:grpSpLocks/>
          </p:cNvGrpSpPr>
          <p:nvPr/>
        </p:nvGrpSpPr>
        <p:grpSpPr bwMode="auto">
          <a:xfrm>
            <a:off x="339725" y="3608388"/>
            <a:ext cx="2411413" cy="1400175"/>
            <a:chOff x="196850" y="511175"/>
            <a:chExt cx="8812213" cy="5030471"/>
          </a:xfrm>
        </p:grpSpPr>
        <p:sp>
          <p:nvSpPr>
            <p:cNvPr id="3329"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30"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31"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32"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33"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34"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35"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36"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2013</a:t>
              </a:r>
            </a:p>
            <a:p>
              <a:pPr algn="ctr" eaLnBrk="1" fontAlgn="b" hangingPunct="1">
                <a:spcBef>
                  <a:spcPct val="0"/>
                </a:spcBef>
                <a:buFontTx/>
                <a:buNone/>
              </a:pPr>
              <a:endParaRPr lang="en-US" altLang="en-US" sz="1000" b="1"/>
            </a:p>
          </p:txBody>
        </p:sp>
        <p:sp>
          <p:nvSpPr>
            <p:cNvPr id="3337" name="Rectangle 115"/>
            <p:cNvSpPr>
              <a:spLocks noChangeArrowheads="1"/>
            </p:cNvSpPr>
            <p:nvPr/>
          </p:nvSpPr>
          <p:spPr bwMode="auto">
            <a:xfrm>
              <a:off x="271462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338" name="Rectangle 114"/>
            <p:cNvSpPr>
              <a:spLocks noChangeArrowheads="1"/>
            </p:cNvSpPr>
            <p:nvPr/>
          </p:nvSpPr>
          <p:spPr bwMode="auto">
            <a:xfrm>
              <a:off x="145573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39" name="Rectangle 113"/>
            <p:cNvSpPr>
              <a:spLocks noChangeArrowheads="1"/>
            </p:cNvSpPr>
            <p:nvPr/>
          </p:nvSpPr>
          <p:spPr bwMode="auto">
            <a:xfrm>
              <a:off x="196850" y="471455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40" name="Rectangle 112"/>
            <p:cNvSpPr>
              <a:spLocks noChangeArrowheads="1"/>
            </p:cNvSpPr>
            <p:nvPr/>
          </p:nvSpPr>
          <p:spPr bwMode="auto">
            <a:xfrm>
              <a:off x="775017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41" name="Rectangle 111"/>
            <p:cNvSpPr>
              <a:spLocks noChangeArrowheads="1"/>
            </p:cNvSpPr>
            <p:nvPr/>
          </p:nvSpPr>
          <p:spPr bwMode="auto">
            <a:xfrm>
              <a:off x="649128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42" name="Rectangle 110"/>
            <p:cNvSpPr>
              <a:spLocks noChangeArrowheads="1"/>
            </p:cNvSpPr>
            <p:nvPr/>
          </p:nvSpPr>
          <p:spPr bwMode="auto">
            <a:xfrm>
              <a:off x="5232400"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43" name="Rectangle 109"/>
            <p:cNvSpPr>
              <a:spLocks noChangeArrowheads="1"/>
            </p:cNvSpPr>
            <p:nvPr/>
          </p:nvSpPr>
          <p:spPr bwMode="auto">
            <a:xfrm>
              <a:off x="3973512"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44" name="Rectangle 108"/>
            <p:cNvSpPr>
              <a:spLocks noChangeArrowheads="1"/>
            </p:cNvSpPr>
            <p:nvPr/>
          </p:nvSpPr>
          <p:spPr bwMode="auto">
            <a:xfrm>
              <a:off x="271462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45" name="Rectangle 107"/>
            <p:cNvSpPr>
              <a:spLocks noChangeArrowheads="1"/>
            </p:cNvSpPr>
            <p:nvPr/>
          </p:nvSpPr>
          <p:spPr bwMode="auto">
            <a:xfrm>
              <a:off x="145573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46" name="Rectangle 106"/>
            <p:cNvSpPr>
              <a:spLocks noChangeArrowheads="1"/>
            </p:cNvSpPr>
            <p:nvPr/>
          </p:nvSpPr>
          <p:spPr bwMode="auto">
            <a:xfrm>
              <a:off x="196850" y="388747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47" name="Rectangle 105"/>
            <p:cNvSpPr>
              <a:spLocks noChangeArrowheads="1"/>
            </p:cNvSpPr>
            <p:nvPr/>
          </p:nvSpPr>
          <p:spPr bwMode="auto">
            <a:xfrm>
              <a:off x="775017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48" name="Rectangle 104"/>
            <p:cNvSpPr>
              <a:spLocks noChangeArrowheads="1"/>
            </p:cNvSpPr>
            <p:nvPr/>
          </p:nvSpPr>
          <p:spPr bwMode="auto">
            <a:xfrm>
              <a:off x="649128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49" name="Rectangle 103"/>
            <p:cNvSpPr>
              <a:spLocks noChangeArrowheads="1"/>
            </p:cNvSpPr>
            <p:nvPr/>
          </p:nvSpPr>
          <p:spPr bwMode="auto">
            <a:xfrm>
              <a:off x="5232400"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50" name="Rectangle 102"/>
            <p:cNvSpPr>
              <a:spLocks noChangeArrowheads="1"/>
            </p:cNvSpPr>
            <p:nvPr/>
          </p:nvSpPr>
          <p:spPr bwMode="auto">
            <a:xfrm>
              <a:off x="3973512"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51" name="Rectangle 101"/>
            <p:cNvSpPr>
              <a:spLocks noChangeArrowheads="1"/>
            </p:cNvSpPr>
            <p:nvPr/>
          </p:nvSpPr>
          <p:spPr bwMode="auto">
            <a:xfrm>
              <a:off x="271462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52" name="Rectangle 100"/>
            <p:cNvSpPr>
              <a:spLocks noChangeArrowheads="1"/>
            </p:cNvSpPr>
            <p:nvPr/>
          </p:nvSpPr>
          <p:spPr bwMode="auto">
            <a:xfrm>
              <a:off x="145573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53" name="Rectangle 99"/>
            <p:cNvSpPr>
              <a:spLocks noChangeArrowheads="1"/>
            </p:cNvSpPr>
            <p:nvPr/>
          </p:nvSpPr>
          <p:spPr bwMode="auto">
            <a:xfrm>
              <a:off x="196850" y="306038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54" name="Rectangle 98"/>
            <p:cNvSpPr>
              <a:spLocks noChangeArrowheads="1"/>
            </p:cNvSpPr>
            <p:nvPr/>
          </p:nvSpPr>
          <p:spPr bwMode="auto">
            <a:xfrm>
              <a:off x="775017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55" name="Rectangle 97"/>
            <p:cNvSpPr>
              <a:spLocks noChangeArrowheads="1"/>
            </p:cNvSpPr>
            <p:nvPr/>
          </p:nvSpPr>
          <p:spPr bwMode="auto">
            <a:xfrm>
              <a:off x="649128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56" name="Rectangle 96"/>
            <p:cNvSpPr>
              <a:spLocks noChangeArrowheads="1"/>
            </p:cNvSpPr>
            <p:nvPr/>
          </p:nvSpPr>
          <p:spPr bwMode="auto">
            <a:xfrm>
              <a:off x="5232400"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57" name="Rectangle 95"/>
            <p:cNvSpPr>
              <a:spLocks noChangeArrowheads="1"/>
            </p:cNvSpPr>
            <p:nvPr/>
          </p:nvSpPr>
          <p:spPr bwMode="auto">
            <a:xfrm>
              <a:off x="3973512"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58" name="Rectangle 94"/>
            <p:cNvSpPr>
              <a:spLocks noChangeArrowheads="1"/>
            </p:cNvSpPr>
            <p:nvPr/>
          </p:nvSpPr>
          <p:spPr bwMode="auto">
            <a:xfrm>
              <a:off x="271462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59" name="Rectangle 93"/>
            <p:cNvSpPr>
              <a:spLocks noChangeArrowheads="1"/>
            </p:cNvSpPr>
            <p:nvPr/>
          </p:nvSpPr>
          <p:spPr bwMode="auto">
            <a:xfrm>
              <a:off x="145573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60" name="Rectangle 92"/>
            <p:cNvSpPr>
              <a:spLocks noChangeArrowheads="1"/>
            </p:cNvSpPr>
            <p:nvPr/>
          </p:nvSpPr>
          <p:spPr bwMode="auto">
            <a:xfrm>
              <a:off x="196850" y="223329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61" name="Rectangle 91"/>
            <p:cNvSpPr>
              <a:spLocks noChangeArrowheads="1"/>
            </p:cNvSpPr>
            <p:nvPr/>
          </p:nvSpPr>
          <p:spPr bwMode="auto">
            <a:xfrm>
              <a:off x="775017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62" name="Rectangle 90"/>
            <p:cNvSpPr>
              <a:spLocks noChangeArrowheads="1"/>
            </p:cNvSpPr>
            <p:nvPr/>
          </p:nvSpPr>
          <p:spPr bwMode="auto">
            <a:xfrm>
              <a:off x="649128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63" name="Rectangle 89"/>
            <p:cNvSpPr>
              <a:spLocks noChangeArrowheads="1"/>
            </p:cNvSpPr>
            <p:nvPr/>
          </p:nvSpPr>
          <p:spPr bwMode="auto">
            <a:xfrm>
              <a:off x="5232400"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64" name="Rectangle 88"/>
            <p:cNvSpPr>
              <a:spLocks noChangeArrowheads="1"/>
            </p:cNvSpPr>
            <p:nvPr/>
          </p:nvSpPr>
          <p:spPr bwMode="auto">
            <a:xfrm>
              <a:off x="3973512"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65" name="Rectangle 87"/>
            <p:cNvSpPr>
              <a:spLocks noChangeArrowheads="1"/>
            </p:cNvSpPr>
            <p:nvPr/>
          </p:nvSpPr>
          <p:spPr bwMode="auto">
            <a:xfrm>
              <a:off x="271462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66" name="Rectangle 86"/>
            <p:cNvSpPr>
              <a:spLocks noChangeArrowheads="1"/>
            </p:cNvSpPr>
            <p:nvPr/>
          </p:nvSpPr>
          <p:spPr bwMode="auto">
            <a:xfrm>
              <a:off x="145573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67" name="Rectangle 85"/>
            <p:cNvSpPr>
              <a:spLocks noChangeArrowheads="1"/>
            </p:cNvSpPr>
            <p:nvPr/>
          </p:nvSpPr>
          <p:spPr bwMode="auto">
            <a:xfrm>
              <a:off x="196850" y="140620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368" name="Rectangle 83"/>
            <p:cNvSpPr>
              <a:spLocks noChangeArrowheads="1"/>
            </p:cNvSpPr>
            <p:nvPr/>
          </p:nvSpPr>
          <p:spPr bwMode="auto">
            <a:xfrm>
              <a:off x="649128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369" name="Rectangle 82"/>
            <p:cNvSpPr>
              <a:spLocks noChangeArrowheads="1"/>
            </p:cNvSpPr>
            <p:nvPr/>
          </p:nvSpPr>
          <p:spPr bwMode="auto">
            <a:xfrm>
              <a:off x="5232400"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370" name="Rectangle 81"/>
            <p:cNvSpPr>
              <a:spLocks noChangeArrowheads="1"/>
            </p:cNvSpPr>
            <p:nvPr/>
          </p:nvSpPr>
          <p:spPr bwMode="auto">
            <a:xfrm>
              <a:off x="3973512"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371" name="Rectangle 81"/>
            <p:cNvSpPr>
              <a:spLocks noChangeArrowheads="1"/>
            </p:cNvSpPr>
            <p:nvPr/>
          </p:nvSpPr>
          <p:spPr bwMode="auto">
            <a:xfrm>
              <a:off x="775017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grpSp>
      <p:grpSp>
        <p:nvGrpSpPr>
          <p:cNvPr id="3081" name="Group 310"/>
          <p:cNvGrpSpPr>
            <a:grpSpLocks/>
          </p:cNvGrpSpPr>
          <p:nvPr/>
        </p:nvGrpSpPr>
        <p:grpSpPr bwMode="auto">
          <a:xfrm>
            <a:off x="3022600" y="3608388"/>
            <a:ext cx="2411413" cy="1400175"/>
            <a:chOff x="196850" y="511175"/>
            <a:chExt cx="8813800" cy="5033963"/>
          </a:xfrm>
        </p:grpSpPr>
        <p:sp>
          <p:nvSpPr>
            <p:cNvPr id="3286"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87"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88"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89"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90"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91"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92"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93"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2013</a:t>
              </a:r>
            </a:p>
            <a:p>
              <a:pPr algn="ctr" eaLnBrk="1" fontAlgn="b" hangingPunct="1">
                <a:spcBef>
                  <a:spcPct val="0"/>
                </a:spcBef>
                <a:buFontTx/>
                <a:buNone/>
              </a:pPr>
              <a:endParaRPr lang="en-US" altLang="en-US" sz="1000" b="1"/>
            </a:p>
          </p:txBody>
        </p:sp>
        <p:sp>
          <p:nvSpPr>
            <p:cNvPr id="3294" name="Rectangle 122"/>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295" name="Rectangle 121"/>
            <p:cNvSpPr>
              <a:spLocks noChangeArrowheads="1"/>
            </p:cNvSpPr>
            <p:nvPr/>
          </p:nvSpPr>
          <p:spPr bwMode="auto">
            <a:xfrm>
              <a:off x="145573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296" name="Rectangle 120"/>
            <p:cNvSpPr>
              <a:spLocks noChangeArrowheads="1"/>
            </p:cNvSpPr>
            <p:nvPr/>
          </p:nvSpPr>
          <p:spPr bwMode="auto">
            <a:xfrm>
              <a:off x="1984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297" name="Rectangle 119"/>
            <p:cNvSpPr>
              <a:spLocks noChangeArrowheads="1"/>
            </p:cNvSpPr>
            <p:nvPr/>
          </p:nvSpPr>
          <p:spPr bwMode="auto">
            <a:xfrm>
              <a:off x="775176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298" name="Rectangle 118"/>
            <p:cNvSpPr>
              <a:spLocks noChangeArrowheads="1"/>
            </p:cNvSpPr>
            <p:nvPr/>
          </p:nvSpPr>
          <p:spPr bwMode="auto">
            <a:xfrm>
              <a:off x="64928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299" name="Rectangle 117"/>
            <p:cNvSpPr>
              <a:spLocks noChangeArrowheads="1"/>
            </p:cNvSpPr>
            <p:nvPr/>
          </p:nvSpPr>
          <p:spPr bwMode="auto">
            <a:xfrm>
              <a:off x="52339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00" name="Rectangle 116"/>
            <p:cNvSpPr>
              <a:spLocks noChangeArrowheads="1"/>
            </p:cNvSpPr>
            <p:nvPr/>
          </p:nvSpPr>
          <p:spPr bwMode="auto">
            <a:xfrm>
              <a:off x="39751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01" name="Rectangle 115"/>
            <p:cNvSpPr>
              <a:spLocks noChangeArrowheads="1"/>
            </p:cNvSpPr>
            <p:nvPr/>
          </p:nvSpPr>
          <p:spPr bwMode="auto">
            <a:xfrm>
              <a:off x="27162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02" name="Rectangle 114"/>
            <p:cNvSpPr>
              <a:spLocks noChangeArrowheads="1"/>
            </p:cNvSpPr>
            <p:nvPr/>
          </p:nvSpPr>
          <p:spPr bwMode="auto">
            <a:xfrm>
              <a:off x="14573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03" name="Rectangle 113"/>
            <p:cNvSpPr>
              <a:spLocks noChangeArrowheads="1"/>
            </p:cNvSpPr>
            <p:nvPr/>
          </p:nvSpPr>
          <p:spPr bwMode="auto">
            <a:xfrm>
              <a:off x="198437"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04" name="Rectangle 112"/>
            <p:cNvSpPr>
              <a:spLocks noChangeArrowheads="1"/>
            </p:cNvSpPr>
            <p:nvPr/>
          </p:nvSpPr>
          <p:spPr bwMode="auto">
            <a:xfrm>
              <a:off x="775176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05" name="Rectangle 111"/>
            <p:cNvSpPr>
              <a:spLocks noChangeArrowheads="1"/>
            </p:cNvSpPr>
            <p:nvPr/>
          </p:nvSpPr>
          <p:spPr bwMode="auto">
            <a:xfrm>
              <a:off x="64928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06" name="Rectangle 110"/>
            <p:cNvSpPr>
              <a:spLocks noChangeArrowheads="1"/>
            </p:cNvSpPr>
            <p:nvPr/>
          </p:nvSpPr>
          <p:spPr bwMode="auto">
            <a:xfrm>
              <a:off x="52339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07" name="Rectangle 109"/>
            <p:cNvSpPr>
              <a:spLocks noChangeArrowheads="1"/>
            </p:cNvSpPr>
            <p:nvPr/>
          </p:nvSpPr>
          <p:spPr bwMode="auto">
            <a:xfrm>
              <a:off x="39751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08" name="Rectangle 108"/>
            <p:cNvSpPr>
              <a:spLocks noChangeArrowheads="1"/>
            </p:cNvSpPr>
            <p:nvPr/>
          </p:nvSpPr>
          <p:spPr bwMode="auto">
            <a:xfrm>
              <a:off x="27162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09" name="Rectangle 107"/>
            <p:cNvSpPr>
              <a:spLocks noChangeArrowheads="1"/>
            </p:cNvSpPr>
            <p:nvPr/>
          </p:nvSpPr>
          <p:spPr bwMode="auto">
            <a:xfrm>
              <a:off x="14573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10" name="Rectangle 106"/>
            <p:cNvSpPr>
              <a:spLocks noChangeArrowheads="1"/>
            </p:cNvSpPr>
            <p:nvPr/>
          </p:nvSpPr>
          <p:spPr bwMode="auto">
            <a:xfrm>
              <a:off x="198437"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11" name="Rectangle 105"/>
            <p:cNvSpPr>
              <a:spLocks noChangeArrowheads="1"/>
            </p:cNvSpPr>
            <p:nvPr/>
          </p:nvSpPr>
          <p:spPr bwMode="auto">
            <a:xfrm>
              <a:off x="775176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12" name="Rectangle 104"/>
            <p:cNvSpPr>
              <a:spLocks noChangeArrowheads="1"/>
            </p:cNvSpPr>
            <p:nvPr/>
          </p:nvSpPr>
          <p:spPr bwMode="auto">
            <a:xfrm>
              <a:off x="64928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13" name="Rectangle 103"/>
            <p:cNvSpPr>
              <a:spLocks noChangeArrowheads="1"/>
            </p:cNvSpPr>
            <p:nvPr/>
          </p:nvSpPr>
          <p:spPr bwMode="auto">
            <a:xfrm>
              <a:off x="52339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14" name="Rectangle 102"/>
            <p:cNvSpPr>
              <a:spLocks noChangeArrowheads="1"/>
            </p:cNvSpPr>
            <p:nvPr/>
          </p:nvSpPr>
          <p:spPr bwMode="auto">
            <a:xfrm>
              <a:off x="39751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15" name="Rectangle 101"/>
            <p:cNvSpPr>
              <a:spLocks noChangeArrowheads="1"/>
            </p:cNvSpPr>
            <p:nvPr/>
          </p:nvSpPr>
          <p:spPr bwMode="auto">
            <a:xfrm>
              <a:off x="27162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16" name="Rectangle 100"/>
            <p:cNvSpPr>
              <a:spLocks noChangeArrowheads="1"/>
            </p:cNvSpPr>
            <p:nvPr/>
          </p:nvSpPr>
          <p:spPr bwMode="auto">
            <a:xfrm>
              <a:off x="14573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17" name="Rectangle 99"/>
            <p:cNvSpPr>
              <a:spLocks noChangeArrowheads="1"/>
            </p:cNvSpPr>
            <p:nvPr/>
          </p:nvSpPr>
          <p:spPr bwMode="auto">
            <a:xfrm>
              <a:off x="198437"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18" name="Rectangle 98"/>
            <p:cNvSpPr>
              <a:spLocks noChangeArrowheads="1"/>
            </p:cNvSpPr>
            <p:nvPr/>
          </p:nvSpPr>
          <p:spPr bwMode="auto">
            <a:xfrm>
              <a:off x="775176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19" name="Rectangle 97"/>
            <p:cNvSpPr>
              <a:spLocks noChangeArrowheads="1"/>
            </p:cNvSpPr>
            <p:nvPr/>
          </p:nvSpPr>
          <p:spPr bwMode="auto">
            <a:xfrm>
              <a:off x="64928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20" name="Rectangle 96"/>
            <p:cNvSpPr>
              <a:spLocks noChangeArrowheads="1"/>
            </p:cNvSpPr>
            <p:nvPr/>
          </p:nvSpPr>
          <p:spPr bwMode="auto">
            <a:xfrm>
              <a:off x="52339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21" name="Rectangle 95"/>
            <p:cNvSpPr>
              <a:spLocks noChangeArrowheads="1"/>
            </p:cNvSpPr>
            <p:nvPr/>
          </p:nvSpPr>
          <p:spPr bwMode="auto">
            <a:xfrm>
              <a:off x="39751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22" name="Rectangle 94"/>
            <p:cNvSpPr>
              <a:spLocks noChangeArrowheads="1"/>
            </p:cNvSpPr>
            <p:nvPr/>
          </p:nvSpPr>
          <p:spPr bwMode="auto">
            <a:xfrm>
              <a:off x="27162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23" name="Rectangle 93"/>
            <p:cNvSpPr>
              <a:spLocks noChangeArrowheads="1"/>
            </p:cNvSpPr>
            <p:nvPr/>
          </p:nvSpPr>
          <p:spPr bwMode="auto">
            <a:xfrm>
              <a:off x="14573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24" name="Rectangle 92"/>
            <p:cNvSpPr>
              <a:spLocks noChangeArrowheads="1"/>
            </p:cNvSpPr>
            <p:nvPr/>
          </p:nvSpPr>
          <p:spPr bwMode="auto">
            <a:xfrm>
              <a:off x="198437"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25" name="Rectangle 91"/>
            <p:cNvSpPr>
              <a:spLocks noChangeArrowheads="1"/>
            </p:cNvSpPr>
            <p:nvPr/>
          </p:nvSpPr>
          <p:spPr bwMode="auto">
            <a:xfrm>
              <a:off x="775176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26" name="Rectangle 90"/>
            <p:cNvSpPr>
              <a:spLocks noChangeArrowheads="1"/>
            </p:cNvSpPr>
            <p:nvPr/>
          </p:nvSpPr>
          <p:spPr bwMode="auto">
            <a:xfrm>
              <a:off x="64928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27" name="Rectangle 89"/>
            <p:cNvSpPr>
              <a:spLocks noChangeArrowheads="1"/>
            </p:cNvSpPr>
            <p:nvPr/>
          </p:nvSpPr>
          <p:spPr bwMode="auto">
            <a:xfrm>
              <a:off x="52339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28" name="Rectangle 88"/>
            <p:cNvSpPr>
              <a:spLocks noChangeArrowheads="1"/>
            </p:cNvSpPr>
            <p:nvPr/>
          </p:nvSpPr>
          <p:spPr bwMode="auto">
            <a:xfrm>
              <a:off x="39751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3082" name="Group 354"/>
          <p:cNvGrpSpPr>
            <a:grpSpLocks/>
          </p:cNvGrpSpPr>
          <p:nvPr/>
        </p:nvGrpSpPr>
        <p:grpSpPr bwMode="auto">
          <a:xfrm>
            <a:off x="5892800" y="3608388"/>
            <a:ext cx="2411413" cy="1400175"/>
            <a:chOff x="196850" y="511175"/>
            <a:chExt cx="8812213" cy="5861369"/>
          </a:xfrm>
        </p:grpSpPr>
        <p:sp>
          <p:nvSpPr>
            <p:cNvPr id="3236"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7"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8"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39"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40"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41"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42"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43"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2013</a:t>
              </a:r>
            </a:p>
            <a:p>
              <a:pPr algn="ctr" eaLnBrk="1" fontAlgn="b" hangingPunct="1">
                <a:spcBef>
                  <a:spcPct val="0"/>
                </a:spcBef>
                <a:buFontTx/>
                <a:buNone/>
              </a:pPr>
              <a:endParaRPr lang="en-US" altLang="en-US" sz="1000" b="1"/>
            </a:p>
          </p:txBody>
        </p:sp>
        <p:sp>
          <p:nvSpPr>
            <p:cNvPr id="3244"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245"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246" name="Rectangle 113"/>
            <p:cNvSpPr>
              <a:spLocks noChangeArrowheads="1"/>
            </p:cNvSpPr>
            <p:nvPr/>
          </p:nvSpPr>
          <p:spPr bwMode="auto">
            <a:xfrm>
              <a:off x="196850" y="554513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47"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48"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49"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50"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51"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52"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53" name="Rectangle 106"/>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54"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55"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56"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57"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58"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59"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60" name="Rectangle 99"/>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61"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62"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63"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64"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65"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66"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67" name="Rectangle 92"/>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68"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69"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70"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71"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72"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73"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74" name="Rectangle 85"/>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75"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276"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277"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278"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279" name="Rectangle 115"/>
            <p:cNvSpPr>
              <a:spLocks noChangeArrowheads="1"/>
            </p:cNvSpPr>
            <p:nvPr/>
          </p:nvSpPr>
          <p:spPr bwMode="auto">
            <a:xfrm>
              <a:off x="271462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280" name="Rectangle 114"/>
            <p:cNvSpPr>
              <a:spLocks noChangeArrowheads="1"/>
            </p:cNvSpPr>
            <p:nvPr/>
          </p:nvSpPr>
          <p:spPr bwMode="auto">
            <a:xfrm>
              <a:off x="145573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281" name="Rectangle 84"/>
            <p:cNvSpPr>
              <a:spLocks noChangeArrowheads="1"/>
            </p:cNvSpPr>
            <p:nvPr/>
          </p:nvSpPr>
          <p:spPr bwMode="auto">
            <a:xfrm>
              <a:off x="775017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sp>
          <p:nvSpPr>
            <p:cNvPr id="3282" name="Rectangle 83"/>
            <p:cNvSpPr>
              <a:spLocks noChangeArrowheads="1"/>
            </p:cNvSpPr>
            <p:nvPr/>
          </p:nvSpPr>
          <p:spPr bwMode="auto">
            <a:xfrm>
              <a:off x="649128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283" name="Rectangle 82"/>
            <p:cNvSpPr>
              <a:spLocks noChangeArrowheads="1"/>
            </p:cNvSpPr>
            <p:nvPr/>
          </p:nvSpPr>
          <p:spPr bwMode="auto">
            <a:xfrm>
              <a:off x="5232401"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284" name="Rectangle 81"/>
            <p:cNvSpPr>
              <a:spLocks noChangeArrowheads="1"/>
            </p:cNvSpPr>
            <p:nvPr/>
          </p:nvSpPr>
          <p:spPr bwMode="auto">
            <a:xfrm>
              <a:off x="3973513"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285" name="Rectangle 11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grpSp>
      <p:grpSp>
        <p:nvGrpSpPr>
          <p:cNvPr id="3083" name="Group 405"/>
          <p:cNvGrpSpPr>
            <a:grpSpLocks/>
          </p:cNvGrpSpPr>
          <p:nvPr/>
        </p:nvGrpSpPr>
        <p:grpSpPr bwMode="auto">
          <a:xfrm>
            <a:off x="327025" y="5224463"/>
            <a:ext cx="2411413" cy="1400175"/>
            <a:chOff x="196850" y="511175"/>
            <a:chExt cx="8812213" cy="5033963"/>
          </a:xfrm>
        </p:grpSpPr>
        <p:sp>
          <p:nvSpPr>
            <p:cNvPr id="3193"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94"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95"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96"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97"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98"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99"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00"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2013</a:t>
              </a:r>
            </a:p>
            <a:p>
              <a:pPr algn="ctr" eaLnBrk="1" fontAlgn="b" hangingPunct="1">
                <a:spcBef>
                  <a:spcPct val="0"/>
                </a:spcBef>
                <a:buFontTx/>
                <a:buNone/>
              </a:pPr>
              <a:endParaRPr lang="en-US" altLang="en-US" sz="1000" b="1"/>
            </a:p>
          </p:txBody>
        </p:sp>
        <p:sp>
          <p:nvSpPr>
            <p:cNvPr id="3201" name="Rectangle 127"/>
            <p:cNvSpPr>
              <a:spLocks noChangeArrowheads="1"/>
            </p:cNvSpPr>
            <p:nvPr/>
          </p:nvSpPr>
          <p:spPr bwMode="auto">
            <a:xfrm>
              <a:off x="196850" y="141192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202" name="Rectangle 126"/>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203" name="Rectangle 125"/>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204" name="Rectangle 124"/>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205" name="Rectangle 123"/>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206" name="Rectangle 122"/>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07" name="Rectangle 121"/>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08" name="Rectangle 120"/>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09" name="Rectangle 119"/>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10" name="Rectangle 118"/>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11" name="Rectangle 117"/>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12" name="Rectangle 116"/>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13" name="Rectangle 115"/>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14" name="Rectangle 114"/>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15" name="Rectangle 113"/>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16" name="Rectangle 112"/>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17" name="Rectangle 111"/>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18" name="Rectangle 110"/>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19" name="Rectangle 109"/>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20" name="Rectangle 108"/>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21" name="Rectangle 107"/>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22" name="Rectangle 106"/>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23" name="Rectangle 105"/>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24" name="Rectangle 104"/>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25" name="Rectangle 103"/>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26" name="Rectangle 102"/>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27" name="Rectangle 101"/>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28" name="Rectangle 100"/>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29" name="Rectangle 99"/>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30" name="Rectangle 98"/>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31" name="Rectangle 97"/>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32" name="Rectangle 96"/>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33" name="Rectangle 95"/>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34" name="Rectangle 94"/>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35" name="Rectangle 93"/>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3084" name="Group 449"/>
          <p:cNvGrpSpPr>
            <a:grpSpLocks/>
          </p:cNvGrpSpPr>
          <p:nvPr/>
        </p:nvGrpSpPr>
        <p:grpSpPr bwMode="auto">
          <a:xfrm>
            <a:off x="3021013" y="5224463"/>
            <a:ext cx="2413000" cy="1400175"/>
            <a:chOff x="196850" y="511175"/>
            <a:chExt cx="8812213" cy="5033963"/>
          </a:xfrm>
        </p:grpSpPr>
        <p:sp>
          <p:nvSpPr>
            <p:cNvPr id="3150"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51"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52"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53"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54"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55"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56"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57"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2013</a:t>
              </a:r>
            </a:p>
            <a:p>
              <a:pPr algn="ctr" eaLnBrk="1" fontAlgn="b" hangingPunct="1">
                <a:spcBef>
                  <a:spcPct val="0"/>
                </a:spcBef>
                <a:buFontTx/>
                <a:buNone/>
              </a:pPr>
              <a:endParaRPr lang="en-US" altLang="en-US" sz="1000" b="1"/>
            </a:p>
          </p:txBody>
        </p:sp>
        <p:sp>
          <p:nvSpPr>
            <p:cNvPr id="3158"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59"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160" name="Rectangle 113"/>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161"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162"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63"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64"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65"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66"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167"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168"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169"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170"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71"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172"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173"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174"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175"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176"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177"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78"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179"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80"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81"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82"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83"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84"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85"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86"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87"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88"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89"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90"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91"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192"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3085" name="Group 543"/>
          <p:cNvGrpSpPr>
            <a:grpSpLocks/>
          </p:cNvGrpSpPr>
          <p:nvPr/>
        </p:nvGrpSpPr>
        <p:grpSpPr bwMode="auto">
          <a:xfrm>
            <a:off x="5918200" y="5224463"/>
            <a:ext cx="2411413" cy="1400175"/>
            <a:chOff x="196849" y="511175"/>
            <a:chExt cx="8812214" cy="5861050"/>
          </a:xfrm>
        </p:grpSpPr>
        <p:sp>
          <p:nvSpPr>
            <p:cNvPr id="3100"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01"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02"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03"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04"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05"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06"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07"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2013</a:t>
              </a:r>
            </a:p>
            <a:p>
              <a:pPr algn="ctr" eaLnBrk="1" fontAlgn="b" hangingPunct="1">
                <a:spcBef>
                  <a:spcPct val="0"/>
                </a:spcBef>
                <a:buFontTx/>
                <a:buNone/>
              </a:pPr>
              <a:endParaRPr lang="en-US" altLang="en-US" sz="1000" b="1"/>
            </a:p>
          </p:txBody>
        </p:sp>
        <p:sp>
          <p:nvSpPr>
            <p:cNvPr id="3108" name="Rectangle 115"/>
            <p:cNvSpPr>
              <a:spLocks noChangeArrowheads="1"/>
            </p:cNvSpPr>
            <p:nvPr/>
          </p:nvSpPr>
          <p:spPr bwMode="auto">
            <a:xfrm>
              <a:off x="271462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109" name="Rectangle 114"/>
            <p:cNvSpPr>
              <a:spLocks noChangeArrowheads="1"/>
            </p:cNvSpPr>
            <p:nvPr/>
          </p:nvSpPr>
          <p:spPr bwMode="auto">
            <a:xfrm>
              <a:off x="145573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10" name="Rectangle 113"/>
            <p:cNvSpPr>
              <a:spLocks noChangeArrowheads="1"/>
            </p:cNvSpPr>
            <p:nvPr/>
          </p:nvSpPr>
          <p:spPr bwMode="auto">
            <a:xfrm>
              <a:off x="196849" y="554513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11"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12"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13"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14"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115"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116"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117" name="Rectangle 106"/>
            <p:cNvSpPr>
              <a:spLocks noChangeArrowheads="1"/>
            </p:cNvSpPr>
            <p:nvPr/>
          </p:nvSpPr>
          <p:spPr bwMode="auto">
            <a:xfrm>
              <a:off x="196849"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118"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19"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120"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121"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122"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123"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124" name="Rectangle 99"/>
            <p:cNvSpPr>
              <a:spLocks noChangeArrowheads="1"/>
            </p:cNvSpPr>
            <p:nvPr/>
          </p:nvSpPr>
          <p:spPr bwMode="auto">
            <a:xfrm>
              <a:off x="196849"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125"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26"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127"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28"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29"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30"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31" name="Rectangle 92"/>
            <p:cNvSpPr>
              <a:spLocks noChangeArrowheads="1"/>
            </p:cNvSpPr>
            <p:nvPr/>
          </p:nvSpPr>
          <p:spPr bwMode="auto">
            <a:xfrm>
              <a:off x="196849"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32"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33"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34"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35"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36"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37"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38" name="Rectangle 85"/>
            <p:cNvSpPr>
              <a:spLocks noChangeArrowheads="1"/>
            </p:cNvSpPr>
            <p:nvPr/>
          </p:nvSpPr>
          <p:spPr bwMode="auto">
            <a:xfrm>
              <a:off x="196849"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39"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140"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41"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142"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143" name="Rectangle 82"/>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144" name="Rectangle 81"/>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145" name="Rectangle 83"/>
            <p:cNvSpPr>
              <a:spLocks noChangeArrowheads="1"/>
            </p:cNvSpPr>
            <p:nvPr/>
          </p:nvSpPr>
          <p:spPr bwMode="auto">
            <a:xfrm>
              <a:off x="196850" y="140970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3146" name="Rectangle 82"/>
            <p:cNvSpPr>
              <a:spLocks noChangeArrowheads="1"/>
            </p:cNvSpPr>
            <p:nvPr/>
          </p:nvSpPr>
          <p:spPr bwMode="auto">
            <a:xfrm>
              <a:off x="775017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147" name="Rectangle 81"/>
            <p:cNvSpPr>
              <a:spLocks noChangeArrowheads="1"/>
            </p:cNvSpPr>
            <p:nvPr/>
          </p:nvSpPr>
          <p:spPr bwMode="auto">
            <a:xfrm>
              <a:off x="649128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148" name="Rectangle 82"/>
            <p:cNvSpPr>
              <a:spLocks noChangeArrowheads="1"/>
            </p:cNvSpPr>
            <p:nvPr/>
          </p:nvSpPr>
          <p:spPr bwMode="auto">
            <a:xfrm>
              <a:off x="5232400"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149" name="Rectangle 81"/>
            <p:cNvSpPr>
              <a:spLocks noChangeArrowheads="1"/>
            </p:cNvSpPr>
            <p:nvPr/>
          </p:nvSpPr>
          <p:spPr bwMode="auto">
            <a:xfrm>
              <a:off x="3973512"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3086" name="Line 838"/>
          <p:cNvSpPr>
            <a:spLocks noChangeShapeType="1"/>
          </p:cNvSpPr>
          <p:nvPr/>
        </p:nvSpPr>
        <p:spPr bwMode="auto">
          <a:xfrm flipV="1">
            <a:off x="322263"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87" name="Line 838"/>
          <p:cNvSpPr>
            <a:spLocks noChangeShapeType="1"/>
          </p:cNvSpPr>
          <p:nvPr/>
        </p:nvSpPr>
        <p:spPr bwMode="auto">
          <a:xfrm flipV="1">
            <a:off x="3005138"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88" name="Line 838"/>
          <p:cNvSpPr>
            <a:spLocks noChangeShapeType="1"/>
          </p:cNvSpPr>
          <p:nvPr/>
        </p:nvSpPr>
        <p:spPr bwMode="auto">
          <a:xfrm flipV="1">
            <a:off x="5900738"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89" name="Line 838"/>
          <p:cNvSpPr>
            <a:spLocks noChangeShapeType="1"/>
          </p:cNvSpPr>
          <p:nvPr/>
        </p:nvSpPr>
        <p:spPr bwMode="auto">
          <a:xfrm flipV="1">
            <a:off x="382588"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0" name="Line 838"/>
          <p:cNvSpPr>
            <a:spLocks noChangeShapeType="1"/>
          </p:cNvSpPr>
          <p:nvPr/>
        </p:nvSpPr>
        <p:spPr bwMode="auto">
          <a:xfrm flipV="1">
            <a:off x="3065463"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1" name="Line 838"/>
          <p:cNvSpPr>
            <a:spLocks noChangeShapeType="1"/>
          </p:cNvSpPr>
          <p:nvPr/>
        </p:nvSpPr>
        <p:spPr bwMode="auto">
          <a:xfrm flipV="1">
            <a:off x="5961063"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2" name="Line 838"/>
          <p:cNvSpPr>
            <a:spLocks noChangeShapeType="1"/>
          </p:cNvSpPr>
          <p:nvPr/>
        </p:nvSpPr>
        <p:spPr bwMode="auto">
          <a:xfrm flipV="1">
            <a:off x="382588"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Line 838"/>
          <p:cNvSpPr>
            <a:spLocks noChangeShapeType="1"/>
          </p:cNvSpPr>
          <p:nvPr/>
        </p:nvSpPr>
        <p:spPr bwMode="auto">
          <a:xfrm flipV="1">
            <a:off x="3065463"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4" name="Line 838"/>
          <p:cNvSpPr>
            <a:spLocks noChangeShapeType="1"/>
          </p:cNvSpPr>
          <p:nvPr/>
        </p:nvSpPr>
        <p:spPr bwMode="auto">
          <a:xfrm flipV="1">
            <a:off x="5961063"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5" name="Line 838"/>
          <p:cNvSpPr>
            <a:spLocks noChangeShapeType="1"/>
          </p:cNvSpPr>
          <p:nvPr/>
        </p:nvSpPr>
        <p:spPr bwMode="auto">
          <a:xfrm flipV="1">
            <a:off x="442913" y="54673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6" name="Line 838"/>
          <p:cNvSpPr>
            <a:spLocks noChangeShapeType="1"/>
          </p:cNvSpPr>
          <p:nvPr/>
        </p:nvSpPr>
        <p:spPr bwMode="auto">
          <a:xfrm flipV="1">
            <a:off x="3124200" y="54673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7" name="Line 838"/>
          <p:cNvSpPr>
            <a:spLocks noChangeShapeType="1"/>
          </p:cNvSpPr>
          <p:nvPr/>
        </p:nvSpPr>
        <p:spPr bwMode="auto">
          <a:xfrm flipV="1">
            <a:off x="6019800" y="54673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8" name="Text Box 850"/>
          <p:cNvSpPr txBox="1">
            <a:spLocks noChangeArrowheads="1"/>
          </p:cNvSpPr>
          <p:nvPr/>
        </p:nvSpPr>
        <p:spPr bwMode="auto">
          <a:xfrm>
            <a:off x="1588" y="12700"/>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2013</a:t>
            </a:r>
            <a:endParaRPr lang="en-US" altLang="en-US" sz="2800" b="1" baseline="-25000"/>
          </a:p>
        </p:txBody>
      </p:sp>
      <p:sp>
        <p:nvSpPr>
          <p:cNvPr id="3099" name="Text Box 566"/>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a:t>2013 printable calendar</a:t>
            </a:r>
            <a:endParaRPr lang="en-US" alt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
          <p:cNvGrpSpPr>
            <a:grpSpLocks/>
          </p:cNvGrpSpPr>
          <p:nvPr/>
        </p:nvGrpSpPr>
        <p:grpSpPr bwMode="auto">
          <a:xfrm>
            <a:off x="339725" y="333375"/>
            <a:ext cx="2411413" cy="1387475"/>
            <a:chOff x="196848" y="511175"/>
            <a:chExt cx="8812216" cy="5033963"/>
          </a:xfrm>
        </p:grpSpPr>
        <p:sp>
          <p:nvSpPr>
            <p:cNvPr id="4610"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611"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612"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613"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614"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615"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616"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617" name="Rectangle 9"/>
            <p:cNvSpPr>
              <a:spLocks noChangeArrowheads="1"/>
            </p:cNvSpPr>
            <p:nvPr/>
          </p:nvSpPr>
          <p:spPr bwMode="auto">
            <a:xfrm>
              <a:off x="196848"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2013</a:t>
              </a:r>
            </a:p>
            <a:p>
              <a:pPr algn="ctr" eaLnBrk="1" fontAlgn="b" hangingPunct="1">
                <a:spcBef>
                  <a:spcPct val="0"/>
                </a:spcBef>
                <a:buFontTx/>
                <a:buNone/>
              </a:pPr>
              <a:endParaRPr lang="en-US" altLang="en-US" sz="1000" b="1"/>
            </a:p>
          </p:txBody>
        </p:sp>
        <p:sp>
          <p:nvSpPr>
            <p:cNvPr id="4618" name="Rectangle 13"/>
            <p:cNvSpPr>
              <a:spLocks noChangeArrowheads="1"/>
            </p:cNvSpPr>
            <p:nvPr/>
          </p:nvSpPr>
          <p:spPr bwMode="auto">
            <a:xfrm>
              <a:off x="775017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619" name="Rectangle 14"/>
            <p:cNvSpPr>
              <a:spLocks noChangeArrowheads="1"/>
            </p:cNvSpPr>
            <p:nvPr/>
          </p:nvSpPr>
          <p:spPr bwMode="auto">
            <a:xfrm>
              <a:off x="6491289"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620" name="Rectangle 15"/>
            <p:cNvSpPr>
              <a:spLocks noChangeArrowheads="1"/>
            </p:cNvSpPr>
            <p:nvPr/>
          </p:nvSpPr>
          <p:spPr bwMode="auto">
            <a:xfrm>
              <a:off x="5232401"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621" name="Rectangle 16"/>
            <p:cNvSpPr>
              <a:spLocks noChangeArrowheads="1"/>
            </p:cNvSpPr>
            <p:nvPr/>
          </p:nvSpPr>
          <p:spPr bwMode="auto">
            <a:xfrm>
              <a:off x="3973514"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622" name="Rectangle 18"/>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623" name="Rectangle 19"/>
            <p:cNvSpPr>
              <a:spLocks noChangeArrowheads="1"/>
            </p:cNvSpPr>
            <p:nvPr/>
          </p:nvSpPr>
          <p:spPr bwMode="auto">
            <a:xfrm>
              <a:off x="19685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624" name="Rectangle 20"/>
            <p:cNvSpPr>
              <a:spLocks noChangeArrowheads="1"/>
            </p:cNvSpPr>
            <p:nvPr/>
          </p:nvSpPr>
          <p:spPr bwMode="auto">
            <a:xfrm>
              <a:off x="775017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625" name="Rectangle 21"/>
            <p:cNvSpPr>
              <a:spLocks noChangeArrowheads="1"/>
            </p:cNvSpPr>
            <p:nvPr/>
          </p:nvSpPr>
          <p:spPr bwMode="auto">
            <a:xfrm>
              <a:off x="6491289"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626" name="Rectangle 22"/>
            <p:cNvSpPr>
              <a:spLocks noChangeArrowheads="1"/>
            </p:cNvSpPr>
            <p:nvPr/>
          </p:nvSpPr>
          <p:spPr bwMode="auto">
            <a:xfrm>
              <a:off x="5232401"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627" name="Rectangle 23"/>
            <p:cNvSpPr>
              <a:spLocks noChangeArrowheads="1"/>
            </p:cNvSpPr>
            <p:nvPr/>
          </p:nvSpPr>
          <p:spPr bwMode="auto">
            <a:xfrm>
              <a:off x="3973514"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628" name="Rectangle 25"/>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629" name="Rectangle 26"/>
            <p:cNvSpPr>
              <a:spLocks noChangeArrowheads="1"/>
            </p:cNvSpPr>
            <p:nvPr/>
          </p:nvSpPr>
          <p:spPr bwMode="auto">
            <a:xfrm>
              <a:off x="19685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630" name="Rectangle 27"/>
            <p:cNvSpPr>
              <a:spLocks noChangeArrowheads="1"/>
            </p:cNvSpPr>
            <p:nvPr/>
          </p:nvSpPr>
          <p:spPr bwMode="auto">
            <a:xfrm>
              <a:off x="775017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631" name="Rectangle 28"/>
            <p:cNvSpPr>
              <a:spLocks noChangeArrowheads="1"/>
            </p:cNvSpPr>
            <p:nvPr/>
          </p:nvSpPr>
          <p:spPr bwMode="auto">
            <a:xfrm>
              <a:off x="6491289"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632" name="Rectangle 29"/>
            <p:cNvSpPr>
              <a:spLocks noChangeArrowheads="1"/>
            </p:cNvSpPr>
            <p:nvPr/>
          </p:nvSpPr>
          <p:spPr bwMode="auto">
            <a:xfrm>
              <a:off x="5232401"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633" name="Rectangle 30"/>
            <p:cNvSpPr>
              <a:spLocks noChangeArrowheads="1"/>
            </p:cNvSpPr>
            <p:nvPr/>
          </p:nvSpPr>
          <p:spPr bwMode="auto">
            <a:xfrm>
              <a:off x="3973514"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634" name="Rectangle 32"/>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635" name="Rectangle 33"/>
            <p:cNvSpPr>
              <a:spLocks noChangeArrowheads="1"/>
            </p:cNvSpPr>
            <p:nvPr/>
          </p:nvSpPr>
          <p:spPr bwMode="auto">
            <a:xfrm>
              <a:off x="19685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636" name="Rectangle 34"/>
            <p:cNvSpPr>
              <a:spLocks noChangeArrowheads="1"/>
            </p:cNvSpPr>
            <p:nvPr/>
          </p:nvSpPr>
          <p:spPr bwMode="auto">
            <a:xfrm>
              <a:off x="775017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637" name="Rectangle 35"/>
            <p:cNvSpPr>
              <a:spLocks noChangeArrowheads="1"/>
            </p:cNvSpPr>
            <p:nvPr/>
          </p:nvSpPr>
          <p:spPr bwMode="auto">
            <a:xfrm>
              <a:off x="6491289"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638" name="Rectangle 36"/>
            <p:cNvSpPr>
              <a:spLocks noChangeArrowheads="1"/>
            </p:cNvSpPr>
            <p:nvPr/>
          </p:nvSpPr>
          <p:spPr bwMode="auto">
            <a:xfrm>
              <a:off x="5232401"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639" name="Rectangle 37"/>
            <p:cNvSpPr>
              <a:spLocks noChangeArrowheads="1"/>
            </p:cNvSpPr>
            <p:nvPr/>
          </p:nvSpPr>
          <p:spPr bwMode="auto">
            <a:xfrm>
              <a:off x="3973514"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640" name="Rectangle 39"/>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641" name="Rectangle 40"/>
            <p:cNvSpPr>
              <a:spLocks noChangeArrowheads="1"/>
            </p:cNvSpPr>
            <p:nvPr/>
          </p:nvSpPr>
          <p:spPr bwMode="auto">
            <a:xfrm>
              <a:off x="19685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642" name="Rectangle 41"/>
            <p:cNvSpPr>
              <a:spLocks noChangeArrowheads="1"/>
            </p:cNvSpPr>
            <p:nvPr/>
          </p:nvSpPr>
          <p:spPr bwMode="auto">
            <a:xfrm>
              <a:off x="775017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643" name="Rectangle 42"/>
            <p:cNvSpPr>
              <a:spLocks noChangeArrowheads="1"/>
            </p:cNvSpPr>
            <p:nvPr/>
          </p:nvSpPr>
          <p:spPr bwMode="auto">
            <a:xfrm>
              <a:off x="6491289"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644" name="Rectangle 43"/>
            <p:cNvSpPr>
              <a:spLocks noChangeArrowheads="1"/>
            </p:cNvSpPr>
            <p:nvPr/>
          </p:nvSpPr>
          <p:spPr bwMode="auto">
            <a:xfrm>
              <a:off x="5232401"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645" name="Rectangle 44"/>
            <p:cNvSpPr>
              <a:spLocks noChangeArrowheads="1"/>
            </p:cNvSpPr>
            <p:nvPr/>
          </p:nvSpPr>
          <p:spPr bwMode="auto">
            <a:xfrm>
              <a:off x="3973514"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646" name="Rectangle 46"/>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647" name="Rectangle 47"/>
            <p:cNvSpPr>
              <a:spLocks noChangeArrowheads="1"/>
            </p:cNvSpPr>
            <p:nvPr/>
          </p:nvSpPr>
          <p:spPr bwMode="auto">
            <a:xfrm>
              <a:off x="19685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648" name="Rectangle 17"/>
            <p:cNvSpPr>
              <a:spLocks noChangeArrowheads="1"/>
            </p:cNvSpPr>
            <p:nvPr/>
          </p:nvSpPr>
          <p:spPr bwMode="auto">
            <a:xfrm>
              <a:off x="271462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649" name="Rectangle 24"/>
            <p:cNvSpPr>
              <a:spLocks noChangeArrowheads="1"/>
            </p:cNvSpPr>
            <p:nvPr/>
          </p:nvSpPr>
          <p:spPr bwMode="auto">
            <a:xfrm>
              <a:off x="271462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650" name="Rectangle 31"/>
            <p:cNvSpPr>
              <a:spLocks noChangeArrowheads="1"/>
            </p:cNvSpPr>
            <p:nvPr/>
          </p:nvSpPr>
          <p:spPr bwMode="auto">
            <a:xfrm>
              <a:off x="271462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651" name="Rectangle 38"/>
            <p:cNvSpPr>
              <a:spLocks noChangeArrowheads="1"/>
            </p:cNvSpPr>
            <p:nvPr/>
          </p:nvSpPr>
          <p:spPr bwMode="auto">
            <a:xfrm>
              <a:off x="271462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652" name="Rectangle 45"/>
            <p:cNvSpPr>
              <a:spLocks noChangeArrowheads="1"/>
            </p:cNvSpPr>
            <p:nvPr/>
          </p:nvSpPr>
          <p:spPr bwMode="auto">
            <a:xfrm>
              <a:off x="271462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grpSp>
      <p:grpSp>
        <p:nvGrpSpPr>
          <p:cNvPr id="4099" name="Group 46"/>
          <p:cNvGrpSpPr>
            <a:grpSpLocks/>
          </p:cNvGrpSpPr>
          <p:nvPr/>
        </p:nvGrpSpPr>
        <p:grpSpPr bwMode="auto">
          <a:xfrm>
            <a:off x="3005138" y="333375"/>
            <a:ext cx="2411412" cy="1376363"/>
            <a:chOff x="196850" y="511175"/>
            <a:chExt cx="8812213" cy="5033963"/>
          </a:xfrm>
        </p:grpSpPr>
        <p:sp>
          <p:nvSpPr>
            <p:cNvPr id="4567"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68"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69"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570"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71"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572"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73"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574"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2013</a:t>
              </a:r>
            </a:p>
            <a:p>
              <a:pPr algn="ctr" eaLnBrk="1" fontAlgn="b" hangingPunct="1">
                <a:spcBef>
                  <a:spcPct val="0"/>
                </a:spcBef>
                <a:buFontTx/>
                <a:buNone/>
              </a:pPr>
              <a:endParaRPr lang="en-US" altLang="en-US" sz="1000" b="1"/>
            </a:p>
          </p:txBody>
        </p:sp>
        <p:sp>
          <p:nvSpPr>
            <p:cNvPr id="4575" name="Rectangle 55"/>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576" name="Rectangle 56"/>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577" name="Rectangle 106"/>
            <p:cNvSpPr>
              <a:spLocks noChangeArrowheads="1"/>
            </p:cNvSpPr>
            <p:nvPr/>
          </p:nvSpPr>
          <p:spPr bwMode="auto">
            <a:xfrm>
              <a:off x="19685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578" name="Rectangle 105"/>
            <p:cNvSpPr>
              <a:spLocks noChangeArrowheads="1"/>
            </p:cNvSpPr>
            <p:nvPr/>
          </p:nvSpPr>
          <p:spPr bwMode="auto">
            <a:xfrm>
              <a:off x="77501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579" name="Rectangle 104"/>
            <p:cNvSpPr>
              <a:spLocks noChangeArrowheads="1"/>
            </p:cNvSpPr>
            <p:nvPr/>
          </p:nvSpPr>
          <p:spPr bwMode="auto">
            <a:xfrm>
              <a:off x="64912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580" name="Rectangle 103"/>
            <p:cNvSpPr>
              <a:spLocks noChangeArrowheads="1"/>
            </p:cNvSpPr>
            <p:nvPr/>
          </p:nvSpPr>
          <p:spPr bwMode="auto">
            <a:xfrm>
              <a:off x="52324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581" name="Rectangle 102"/>
            <p:cNvSpPr>
              <a:spLocks noChangeArrowheads="1"/>
            </p:cNvSpPr>
            <p:nvPr/>
          </p:nvSpPr>
          <p:spPr bwMode="auto">
            <a:xfrm>
              <a:off x="39735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582" name="Rectangle 101"/>
            <p:cNvSpPr>
              <a:spLocks noChangeArrowheads="1"/>
            </p:cNvSpPr>
            <p:nvPr/>
          </p:nvSpPr>
          <p:spPr bwMode="auto">
            <a:xfrm>
              <a:off x="27146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583" name="Rectangle 100"/>
            <p:cNvSpPr>
              <a:spLocks noChangeArrowheads="1"/>
            </p:cNvSpPr>
            <p:nvPr/>
          </p:nvSpPr>
          <p:spPr bwMode="auto">
            <a:xfrm>
              <a:off x="1455737"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584" name="Rectangle 99"/>
            <p:cNvSpPr>
              <a:spLocks noChangeArrowheads="1"/>
            </p:cNvSpPr>
            <p:nvPr/>
          </p:nvSpPr>
          <p:spPr bwMode="auto">
            <a:xfrm>
              <a:off x="196850" y="4718051"/>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585" name="Rectangle 98"/>
            <p:cNvSpPr>
              <a:spLocks noChangeArrowheads="1"/>
            </p:cNvSpPr>
            <p:nvPr/>
          </p:nvSpPr>
          <p:spPr bwMode="auto">
            <a:xfrm>
              <a:off x="77501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586" name="Rectangle 97"/>
            <p:cNvSpPr>
              <a:spLocks noChangeArrowheads="1"/>
            </p:cNvSpPr>
            <p:nvPr/>
          </p:nvSpPr>
          <p:spPr bwMode="auto">
            <a:xfrm>
              <a:off x="64912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587" name="Rectangle 96"/>
            <p:cNvSpPr>
              <a:spLocks noChangeArrowheads="1"/>
            </p:cNvSpPr>
            <p:nvPr/>
          </p:nvSpPr>
          <p:spPr bwMode="auto">
            <a:xfrm>
              <a:off x="52324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588" name="Rectangle 95"/>
            <p:cNvSpPr>
              <a:spLocks noChangeArrowheads="1"/>
            </p:cNvSpPr>
            <p:nvPr/>
          </p:nvSpPr>
          <p:spPr bwMode="auto">
            <a:xfrm>
              <a:off x="39735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589" name="Rectangle 94"/>
            <p:cNvSpPr>
              <a:spLocks noChangeArrowheads="1"/>
            </p:cNvSpPr>
            <p:nvPr/>
          </p:nvSpPr>
          <p:spPr bwMode="auto">
            <a:xfrm>
              <a:off x="27146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590" name="Rectangle 93"/>
            <p:cNvSpPr>
              <a:spLocks noChangeArrowheads="1"/>
            </p:cNvSpPr>
            <p:nvPr/>
          </p:nvSpPr>
          <p:spPr bwMode="auto">
            <a:xfrm>
              <a:off x="1455737"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591" name="Rectangle 92"/>
            <p:cNvSpPr>
              <a:spLocks noChangeArrowheads="1"/>
            </p:cNvSpPr>
            <p:nvPr/>
          </p:nvSpPr>
          <p:spPr bwMode="auto">
            <a:xfrm>
              <a:off x="196850" y="3890963"/>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592" name="Rectangle 91"/>
            <p:cNvSpPr>
              <a:spLocks noChangeArrowheads="1"/>
            </p:cNvSpPr>
            <p:nvPr/>
          </p:nvSpPr>
          <p:spPr bwMode="auto">
            <a:xfrm>
              <a:off x="77501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593" name="Rectangle 90"/>
            <p:cNvSpPr>
              <a:spLocks noChangeArrowheads="1"/>
            </p:cNvSpPr>
            <p:nvPr/>
          </p:nvSpPr>
          <p:spPr bwMode="auto">
            <a:xfrm>
              <a:off x="64912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594" name="Rectangle 89"/>
            <p:cNvSpPr>
              <a:spLocks noChangeArrowheads="1"/>
            </p:cNvSpPr>
            <p:nvPr/>
          </p:nvSpPr>
          <p:spPr bwMode="auto">
            <a:xfrm>
              <a:off x="52324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595" name="Rectangle 88"/>
            <p:cNvSpPr>
              <a:spLocks noChangeArrowheads="1"/>
            </p:cNvSpPr>
            <p:nvPr/>
          </p:nvSpPr>
          <p:spPr bwMode="auto">
            <a:xfrm>
              <a:off x="39735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596" name="Rectangle 87"/>
            <p:cNvSpPr>
              <a:spLocks noChangeArrowheads="1"/>
            </p:cNvSpPr>
            <p:nvPr/>
          </p:nvSpPr>
          <p:spPr bwMode="auto">
            <a:xfrm>
              <a:off x="27146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597" name="Rectangle 86"/>
            <p:cNvSpPr>
              <a:spLocks noChangeArrowheads="1"/>
            </p:cNvSpPr>
            <p:nvPr/>
          </p:nvSpPr>
          <p:spPr bwMode="auto">
            <a:xfrm>
              <a:off x="1455737"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598" name="Rectangle 85"/>
            <p:cNvSpPr>
              <a:spLocks noChangeArrowheads="1"/>
            </p:cNvSpPr>
            <p:nvPr/>
          </p:nvSpPr>
          <p:spPr bwMode="auto">
            <a:xfrm>
              <a:off x="196850" y="3063876"/>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599" name="Rectangle 84"/>
            <p:cNvSpPr>
              <a:spLocks noChangeArrowheads="1"/>
            </p:cNvSpPr>
            <p:nvPr/>
          </p:nvSpPr>
          <p:spPr bwMode="auto">
            <a:xfrm>
              <a:off x="77501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600" name="Rectangle 83"/>
            <p:cNvSpPr>
              <a:spLocks noChangeArrowheads="1"/>
            </p:cNvSpPr>
            <p:nvPr/>
          </p:nvSpPr>
          <p:spPr bwMode="auto">
            <a:xfrm>
              <a:off x="64912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601" name="Rectangle 82"/>
            <p:cNvSpPr>
              <a:spLocks noChangeArrowheads="1"/>
            </p:cNvSpPr>
            <p:nvPr/>
          </p:nvSpPr>
          <p:spPr bwMode="auto">
            <a:xfrm>
              <a:off x="52324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602" name="Rectangle 81"/>
            <p:cNvSpPr>
              <a:spLocks noChangeArrowheads="1"/>
            </p:cNvSpPr>
            <p:nvPr/>
          </p:nvSpPr>
          <p:spPr bwMode="auto">
            <a:xfrm>
              <a:off x="39735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603" name="Rectangle 80"/>
            <p:cNvSpPr>
              <a:spLocks noChangeArrowheads="1"/>
            </p:cNvSpPr>
            <p:nvPr/>
          </p:nvSpPr>
          <p:spPr bwMode="auto">
            <a:xfrm>
              <a:off x="27146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604" name="Rectangle 79"/>
            <p:cNvSpPr>
              <a:spLocks noChangeArrowheads="1"/>
            </p:cNvSpPr>
            <p:nvPr/>
          </p:nvSpPr>
          <p:spPr bwMode="auto">
            <a:xfrm>
              <a:off x="1455737"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605" name="Rectangle 78"/>
            <p:cNvSpPr>
              <a:spLocks noChangeArrowheads="1"/>
            </p:cNvSpPr>
            <p:nvPr/>
          </p:nvSpPr>
          <p:spPr bwMode="auto">
            <a:xfrm>
              <a:off x="196850" y="2236788"/>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606" name="Rectangle 77"/>
            <p:cNvSpPr>
              <a:spLocks noChangeArrowheads="1"/>
            </p:cNvSpPr>
            <p:nvPr/>
          </p:nvSpPr>
          <p:spPr bwMode="auto">
            <a:xfrm>
              <a:off x="77501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607" name="Rectangle 76"/>
            <p:cNvSpPr>
              <a:spLocks noChangeArrowheads="1"/>
            </p:cNvSpPr>
            <p:nvPr/>
          </p:nvSpPr>
          <p:spPr bwMode="auto">
            <a:xfrm>
              <a:off x="64912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608" name="Rectangle 75"/>
            <p:cNvSpPr>
              <a:spLocks noChangeArrowheads="1"/>
            </p:cNvSpPr>
            <p:nvPr/>
          </p:nvSpPr>
          <p:spPr bwMode="auto">
            <a:xfrm>
              <a:off x="52324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609" name="Rectangle 74"/>
            <p:cNvSpPr>
              <a:spLocks noChangeArrowheads="1"/>
            </p:cNvSpPr>
            <p:nvPr/>
          </p:nvSpPr>
          <p:spPr bwMode="auto">
            <a:xfrm>
              <a:off x="397351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4100" name="Group 90"/>
          <p:cNvGrpSpPr>
            <a:grpSpLocks/>
          </p:cNvGrpSpPr>
          <p:nvPr/>
        </p:nvGrpSpPr>
        <p:grpSpPr bwMode="auto">
          <a:xfrm>
            <a:off x="5892800" y="333375"/>
            <a:ext cx="2411413" cy="1398588"/>
            <a:chOff x="196849" y="511175"/>
            <a:chExt cx="8812214" cy="5033963"/>
          </a:xfrm>
        </p:grpSpPr>
        <p:sp>
          <p:nvSpPr>
            <p:cNvPr id="4524"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25"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526"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527"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28"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529"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530"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531"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2013</a:t>
              </a:r>
            </a:p>
            <a:p>
              <a:pPr algn="ctr" eaLnBrk="1" fontAlgn="b" hangingPunct="1">
                <a:spcBef>
                  <a:spcPct val="0"/>
                </a:spcBef>
                <a:buFontTx/>
                <a:buNone/>
              </a:pPr>
              <a:endParaRPr lang="en-US" altLang="en-US" sz="1000" b="1"/>
            </a:p>
          </p:txBody>
        </p:sp>
        <p:sp>
          <p:nvSpPr>
            <p:cNvPr id="4532" name="Rectangle 115"/>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533" name="Rectangle 114"/>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4534" name="Rectangle 113"/>
            <p:cNvSpPr>
              <a:spLocks noChangeArrowheads="1"/>
            </p:cNvSpPr>
            <p:nvPr/>
          </p:nvSpPr>
          <p:spPr bwMode="auto">
            <a:xfrm>
              <a:off x="196849"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4535"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536"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537"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538"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539"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540"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541"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542"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543"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544"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545"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546"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547"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548"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549"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550"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551"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552"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553"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554"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555"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556"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557"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558"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559"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560"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561"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562"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563"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564"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565"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566"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grpSp>
        <p:nvGrpSpPr>
          <p:cNvPr id="4101" name="Group 134"/>
          <p:cNvGrpSpPr>
            <a:grpSpLocks/>
          </p:cNvGrpSpPr>
          <p:nvPr/>
        </p:nvGrpSpPr>
        <p:grpSpPr bwMode="auto">
          <a:xfrm>
            <a:off x="322263" y="1941513"/>
            <a:ext cx="2446337" cy="1400175"/>
            <a:chOff x="196850" y="511175"/>
            <a:chExt cx="8812213" cy="5033963"/>
          </a:xfrm>
        </p:grpSpPr>
        <p:sp>
          <p:nvSpPr>
            <p:cNvPr id="4481"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82"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83"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484"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85"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486"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87"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488"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2013</a:t>
              </a:r>
            </a:p>
            <a:p>
              <a:pPr algn="ctr" eaLnBrk="1" fontAlgn="b" hangingPunct="1">
                <a:spcBef>
                  <a:spcPct val="0"/>
                </a:spcBef>
                <a:buFontTx/>
                <a:buNone/>
              </a:pPr>
              <a:endParaRPr lang="en-US" altLang="en-US" sz="1000" b="1"/>
            </a:p>
          </p:txBody>
        </p:sp>
        <p:sp>
          <p:nvSpPr>
            <p:cNvPr id="4489" name="Rectangle 115"/>
            <p:cNvSpPr>
              <a:spLocks noChangeArrowheads="1"/>
            </p:cNvSpPr>
            <p:nvPr/>
          </p:nvSpPr>
          <p:spPr bwMode="auto">
            <a:xfrm>
              <a:off x="271462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490" name="Rectangle 114"/>
            <p:cNvSpPr>
              <a:spLocks noChangeArrowheads="1"/>
            </p:cNvSpPr>
            <p:nvPr/>
          </p:nvSpPr>
          <p:spPr bwMode="auto">
            <a:xfrm>
              <a:off x="145573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491" name="Rectangle 113"/>
            <p:cNvSpPr>
              <a:spLocks noChangeArrowheads="1"/>
            </p:cNvSpPr>
            <p:nvPr/>
          </p:nvSpPr>
          <p:spPr bwMode="auto">
            <a:xfrm>
              <a:off x="196850" y="471805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492" name="Rectangle 112"/>
            <p:cNvSpPr>
              <a:spLocks noChangeArrowheads="1"/>
            </p:cNvSpPr>
            <p:nvPr/>
          </p:nvSpPr>
          <p:spPr bwMode="auto">
            <a:xfrm>
              <a:off x="775017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493" name="Rectangle 111"/>
            <p:cNvSpPr>
              <a:spLocks noChangeArrowheads="1"/>
            </p:cNvSpPr>
            <p:nvPr/>
          </p:nvSpPr>
          <p:spPr bwMode="auto">
            <a:xfrm>
              <a:off x="649128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494" name="Rectangle 110"/>
            <p:cNvSpPr>
              <a:spLocks noChangeArrowheads="1"/>
            </p:cNvSpPr>
            <p:nvPr/>
          </p:nvSpPr>
          <p:spPr bwMode="auto">
            <a:xfrm>
              <a:off x="5232400"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495" name="Rectangle 109"/>
            <p:cNvSpPr>
              <a:spLocks noChangeArrowheads="1"/>
            </p:cNvSpPr>
            <p:nvPr/>
          </p:nvSpPr>
          <p:spPr bwMode="auto">
            <a:xfrm>
              <a:off x="3973512"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496" name="Rectangle 108"/>
            <p:cNvSpPr>
              <a:spLocks noChangeArrowheads="1"/>
            </p:cNvSpPr>
            <p:nvPr/>
          </p:nvSpPr>
          <p:spPr bwMode="auto">
            <a:xfrm>
              <a:off x="271462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497" name="Rectangle 107"/>
            <p:cNvSpPr>
              <a:spLocks noChangeArrowheads="1"/>
            </p:cNvSpPr>
            <p:nvPr/>
          </p:nvSpPr>
          <p:spPr bwMode="auto">
            <a:xfrm>
              <a:off x="145573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498" name="Rectangle 106"/>
            <p:cNvSpPr>
              <a:spLocks noChangeArrowheads="1"/>
            </p:cNvSpPr>
            <p:nvPr/>
          </p:nvSpPr>
          <p:spPr bwMode="auto">
            <a:xfrm>
              <a:off x="196850" y="3890963"/>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499" name="Rectangle 105"/>
            <p:cNvSpPr>
              <a:spLocks noChangeArrowheads="1"/>
            </p:cNvSpPr>
            <p:nvPr/>
          </p:nvSpPr>
          <p:spPr bwMode="auto">
            <a:xfrm>
              <a:off x="775017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500" name="Rectangle 104"/>
            <p:cNvSpPr>
              <a:spLocks noChangeArrowheads="1"/>
            </p:cNvSpPr>
            <p:nvPr/>
          </p:nvSpPr>
          <p:spPr bwMode="auto">
            <a:xfrm>
              <a:off x="649128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501" name="Rectangle 103"/>
            <p:cNvSpPr>
              <a:spLocks noChangeArrowheads="1"/>
            </p:cNvSpPr>
            <p:nvPr/>
          </p:nvSpPr>
          <p:spPr bwMode="auto">
            <a:xfrm>
              <a:off x="5232400"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502" name="Rectangle 102"/>
            <p:cNvSpPr>
              <a:spLocks noChangeArrowheads="1"/>
            </p:cNvSpPr>
            <p:nvPr/>
          </p:nvSpPr>
          <p:spPr bwMode="auto">
            <a:xfrm>
              <a:off x="3973512"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503" name="Rectangle 101"/>
            <p:cNvSpPr>
              <a:spLocks noChangeArrowheads="1"/>
            </p:cNvSpPr>
            <p:nvPr/>
          </p:nvSpPr>
          <p:spPr bwMode="auto">
            <a:xfrm>
              <a:off x="271462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504" name="Rectangle 100"/>
            <p:cNvSpPr>
              <a:spLocks noChangeArrowheads="1"/>
            </p:cNvSpPr>
            <p:nvPr/>
          </p:nvSpPr>
          <p:spPr bwMode="auto">
            <a:xfrm>
              <a:off x="145573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505" name="Rectangle 99"/>
            <p:cNvSpPr>
              <a:spLocks noChangeArrowheads="1"/>
            </p:cNvSpPr>
            <p:nvPr/>
          </p:nvSpPr>
          <p:spPr bwMode="auto">
            <a:xfrm>
              <a:off x="196850" y="3063875"/>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506" name="Rectangle 98"/>
            <p:cNvSpPr>
              <a:spLocks noChangeArrowheads="1"/>
            </p:cNvSpPr>
            <p:nvPr/>
          </p:nvSpPr>
          <p:spPr bwMode="auto">
            <a:xfrm>
              <a:off x="775017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507" name="Rectangle 97"/>
            <p:cNvSpPr>
              <a:spLocks noChangeArrowheads="1"/>
            </p:cNvSpPr>
            <p:nvPr/>
          </p:nvSpPr>
          <p:spPr bwMode="auto">
            <a:xfrm>
              <a:off x="649128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508" name="Rectangle 96"/>
            <p:cNvSpPr>
              <a:spLocks noChangeArrowheads="1"/>
            </p:cNvSpPr>
            <p:nvPr/>
          </p:nvSpPr>
          <p:spPr bwMode="auto">
            <a:xfrm>
              <a:off x="5232400"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509" name="Rectangle 95"/>
            <p:cNvSpPr>
              <a:spLocks noChangeArrowheads="1"/>
            </p:cNvSpPr>
            <p:nvPr/>
          </p:nvSpPr>
          <p:spPr bwMode="auto">
            <a:xfrm>
              <a:off x="3973512"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510" name="Rectangle 94"/>
            <p:cNvSpPr>
              <a:spLocks noChangeArrowheads="1"/>
            </p:cNvSpPr>
            <p:nvPr/>
          </p:nvSpPr>
          <p:spPr bwMode="auto">
            <a:xfrm>
              <a:off x="271462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511" name="Rectangle 93"/>
            <p:cNvSpPr>
              <a:spLocks noChangeArrowheads="1"/>
            </p:cNvSpPr>
            <p:nvPr/>
          </p:nvSpPr>
          <p:spPr bwMode="auto">
            <a:xfrm>
              <a:off x="145573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512" name="Rectangle 92"/>
            <p:cNvSpPr>
              <a:spLocks noChangeArrowheads="1"/>
            </p:cNvSpPr>
            <p:nvPr/>
          </p:nvSpPr>
          <p:spPr bwMode="auto">
            <a:xfrm>
              <a:off x="196850" y="2236788"/>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513" name="Rectangle 91"/>
            <p:cNvSpPr>
              <a:spLocks noChangeArrowheads="1"/>
            </p:cNvSpPr>
            <p:nvPr/>
          </p:nvSpPr>
          <p:spPr bwMode="auto">
            <a:xfrm>
              <a:off x="775017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514" name="Rectangle 90"/>
            <p:cNvSpPr>
              <a:spLocks noChangeArrowheads="1"/>
            </p:cNvSpPr>
            <p:nvPr/>
          </p:nvSpPr>
          <p:spPr bwMode="auto">
            <a:xfrm>
              <a:off x="649128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515" name="Rectangle 89"/>
            <p:cNvSpPr>
              <a:spLocks noChangeArrowheads="1"/>
            </p:cNvSpPr>
            <p:nvPr/>
          </p:nvSpPr>
          <p:spPr bwMode="auto">
            <a:xfrm>
              <a:off x="5232400"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516" name="Rectangle 88"/>
            <p:cNvSpPr>
              <a:spLocks noChangeArrowheads="1"/>
            </p:cNvSpPr>
            <p:nvPr/>
          </p:nvSpPr>
          <p:spPr bwMode="auto">
            <a:xfrm>
              <a:off x="3973512"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517" name="Rectangle 87"/>
            <p:cNvSpPr>
              <a:spLocks noChangeArrowheads="1"/>
            </p:cNvSpPr>
            <p:nvPr/>
          </p:nvSpPr>
          <p:spPr bwMode="auto">
            <a:xfrm>
              <a:off x="271462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518" name="Rectangle 86"/>
            <p:cNvSpPr>
              <a:spLocks noChangeArrowheads="1"/>
            </p:cNvSpPr>
            <p:nvPr/>
          </p:nvSpPr>
          <p:spPr bwMode="auto">
            <a:xfrm>
              <a:off x="145573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519" name="Rectangle 85"/>
            <p:cNvSpPr>
              <a:spLocks noChangeArrowheads="1"/>
            </p:cNvSpPr>
            <p:nvPr/>
          </p:nvSpPr>
          <p:spPr bwMode="auto">
            <a:xfrm>
              <a:off x="196850" y="140970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520" name="Rectangle 115"/>
            <p:cNvSpPr>
              <a:spLocks noChangeArrowheads="1"/>
            </p:cNvSpPr>
            <p:nvPr/>
          </p:nvSpPr>
          <p:spPr bwMode="auto">
            <a:xfrm>
              <a:off x="3973512"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521" name="Rectangle 115"/>
            <p:cNvSpPr>
              <a:spLocks noChangeArrowheads="1"/>
            </p:cNvSpPr>
            <p:nvPr/>
          </p:nvSpPr>
          <p:spPr bwMode="auto">
            <a:xfrm>
              <a:off x="5232400"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522" name="Rectangle 115"/>
            <p:cNvSpPr>
              <a:spLocks noChangeArrowheads="1"/>
            </p:cNvSpPr>
            <p:nvPr/>
          </p:nvSpPr>
          <p:spPr bwMode="auto">
            <a:xfrm>
              <a:off x="649128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523" name="Rectangle 115"/>
            <p:cNvSpPr>
              <a:spLocks noChangeArrowheads="1"/>
            </p:cNvSpPr>
            <p:nvPr/>
          </p:nvSpPr>
          <p:spPr bwMode="auto">
            <a:xfrm>
              <a:off x="775017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grpSp>
      <p:grpSp>
        <p:nvGrpSpPr>
          <p:cNvPr id="4102" name="Group 178"/>
          <p:cNvGrpSpPr>
            <a:grpSpLocks/>
          </p:cNvGrpSpPr>
          <p:nvPr/>
        </p:nvGrpSpPr>
        <p:grpSpPr bwMode="auto">
          <a:xfrm>
            <a:off x="2989263" y="1941513"/>
            <a:ext cx="2444750" cy="1400175"/>
            <a:chOff x="196849" y="511175"/>
            <a:chExt cx="8812214" cy="5033963"/>
          </a:xfrm>
        </p:grpSpPr>
        <p:sp>
          <p:nvSpPr>
            <p:cNvPr id="4438"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39"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440"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441"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42"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443"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44"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445"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2013</a:t>
              </a:r>
            </a:p>
            <a:p>
              <a:pPr algn="ctr" eaLnBrk="1" fontAlgn="b" hangingPunct="1">
                <a:spcBef>
                  <a:spcPct val="0"/>
                </a:spcBef>
                <a:buFontTx/>
                <a:buNone/>
              </a:pPr>
              <a:endParaRPr lang="en-US" altLang="en-US" sz="1000" b="1"/>
            </a:p>
          </p:txBody>
        </p:sp>
        <p:sp>
          <p:nvSpPr>
            <p:cNvPr id="4446" name="Rectangle 135"/>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447" name="Rectangle 13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448" name="Rectangle 133"/>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449" name="Rectangle 132"/>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450" name="Rectangle 131"/>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451" name="Rectangle 130"/>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452" name="Rectangle 129"/>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453" name="Rectangle 128"/>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454" name="Rectangle 127"/>
            <p:cNvSpPr>
              <a:spLocks noChangeArrowheads="1"/>
            </p:cNvSpPr>
            <p:nvPr/>
          </p:nvSpPr>
          <p:spPr bwMode="auto">
            <a:xfrm>
              <a:off x="196849"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455" name="Rectangle 126"/>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456" name="Rectangle 125"/>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457" name="Rectangle 124"/>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458" name="Rectangle 123"/>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459" name="Rectangle 122"/>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460" name="Rectangle 121"/>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461" name="Rectangle 120"/>
            <p:cNvSpPr>
              <a:spLocks noChangeArrowheads="1"/>
            </p:cNvSpPr>
            <p:nvPr/>
          </p:nvSpPr>
          <p:spPr bwMode="auto">
            <a:xfrm>
              <a:off x="196849"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462" name="Rectangle 119"/>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463" name="Rectangle 118"/>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464" name="Rectangle 117"/>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465" name="Rectangle 116"/>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466" name="Rectangle 115"/>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467" name="Rectangle 114"/>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468" name="Rectangle 113"/>
            <p:cNvSpPr>
              <a:spLocks noChangeArrowheads="1"/>
            </p:cNvSpPr>
            <p:nvPr/>
          </p:nvSpPr>
          <p:spPr bwMode="auto">
            <a:xfrm>
              <a:off x="196849"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469" name="Rectangle 112"/>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470" name="Rectangle 111"/>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471" name="Rectangle 110"/>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472" name="Rectangle 109"/>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473" name="Rectangle 108"/>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474" name="Rectangle 107"/>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475" name="Rectangle 106"/>
            <p:cNvSpPr>
              <a:spLocks noChangeArrowheads="1"/>
            </p:cNvSpPr>
            <p:nvPr/>
          </p:nvSpPr>
          <p:spPr bwMode="auto">
            <a:xfrm>
              <a:off x="196849"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476" name="Rectangle 105"/>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477" name="Rectangle 104"/>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478" name="Rectangle 103"/>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479" name="Rectangle 102"/>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480" name="Rectangle 101"/>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4103" name="Group 222"/>
          <p:cNvGrpSpPr>
            <a:grpSpLocks/>
          </p:cNvGrpSpPr>
          <p:nvPr/>
        </p:nvGrpSpPr>
        <p:grpSpPr bwMode="auto">
          <a:xfrm>
            <a:off x="5892800" y="1941513"/>
            <a:ext cx="2411413" cy="1400175"/>
            <a:chOff x="196850" y="511175"/>
            <a:chExt cx="8812213" cy="5033962"/>
          </a:xfrm>
        </p:grpSpPr>
        <p:sp>
          <p:nvSpPr>
            <p:cNvPr id="4395"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96"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97"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398"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99"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400"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401"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402"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2013</a:t>
              </a:r>
            </a:p>
            <a:p>
              <a:pPr algn="ctr" eaLnBrk="1" fontAlgn="b" hangingPunct="1">
                <a:spcBef>
                  <a:spcPct val="0"/>
                </a:spcBef>
                <a:buFontTx/>
                <a:buNone/>
              </a:pPr>
              <a:endParaRPr lang="en-US" altLang="en-US" sz="1000" b="1"/>
            </a:p>
          </p:txBody>
        </p:sp>
        <p:sp>
          <p:nvSpPr>
            <p:cNvPr id="4403" name="Rectangle 115"/>
            <p:cNvSpPr>
              <a:spLocks noChangeArrowheads="1"/>
            </p:cNvSpPr>
            <p:nvPr/>
          </p:nvSpPr>
          <p:spPr bwMode="auto">
            <a:xfrm>
              <a:off x="2714626" y="1406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404" name="Rectangle 114"/>
            <p:cNvSpPr>
              <a:spLocks noChangeArrowheads="1"/>
            </p:cNvSpPr>
            <p:nvPr/>
          </p:nvSpPr>
          <p:spPr bwMode="auto">
            <a:xfrm>
              <a:off x="1455738" y="1406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405" name="Rectangle 113"/>
            <p:cNvSpPr>
              <a:spLocks noChangeArrowheads="1"/>
            </p:cNvSpPr>
            <p:nvPr/>
          </p:nvSpPr>
          <p:spPr bwMode="auto">
            <a:xfrm>
              <a:off x="196850" y="13966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406" name="Rectangle 112"/>
            <p:cNvSpPr>
              <a:spLocks noChangeArrowheads="1"/>
            </p:cNvSpPr>
            <p:nvPr/>
          </p:nvSpPr>
          <p:spPr bwMode="auto">
            <a:xfrm>
              <a:off x="7750176"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407" name="Rectangle 111"/>
            <p:cNvSpPr>
              <a:spLocks noChangeArrowheads="1"/>
            </p:cNvSpPr>
            <p:nvPr/>
          </p:nvSpPr>
          <p:spPr bwMode="auto">
            <a:xfrm>
              <a:off x="6491288"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408" name="Rectangle 110"/>
            <p:cNvSpPr>
              <a:spLocks noChangeArrowheads="1"/>
            </p:cNvSpPr>
            <p:nvPr/>
          </p:nvSpPr>
          <p:spPr bwMode="auto">
            <a:xfrm>
              <a:off x="5232401"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409" name="Rectangle 109"/>
            <p:cNvSpPr>
              <a:spLocks noChangeArrowheads="1"/>
            </p:cNvSpPr>
            <p:nvPr/>
          </p:nvSpPr>
          <p:spPr bwMode="auto">
            <a:xfrm>
              <a:off x="3973513"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410" name="Rectangle 108"/>
            <p:cNvSpPr>
              <a:spLocks noChangeArrowheads="1"/>
            </p:cNvSpPr>
            <p:nvPr/>
          </p:nvSpPr>
          <p:spPr bwMode="auto">
            <a:xfrm>
              <a:off x="2714626" y="4708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411" name="Rectangle 107"/>
            <p:cNvSpPr>
              <a:spLocks noChangeArrowheads="1"/>
            </p:cNvSpPr>
            <p:nvPr/>
          </p:nvSpPr>
          <p:spPr bwMode="auto">
            <a:xfrm>
              <a:off x="1455738" y="4708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412" name="Rectangle 106"/>
            <p:cNvSpPr>
              <a:spLocks noChangeArrowheads="1"/>
            </p:cNvSpPr>
            <p:nvPr/>
          </p:nvSpPr>
          <p:spPr bwMode="auto">
            <a:xfrm>
              <a:off x="196850" y="470884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413" name="Rectangle 105"/>
            <p:cNvSpPr>
              <a:spLocks noChangeArrowheads="1"/>
            </p:cNvSpPr>
            <p:nvPr/>
          </p:nvSpPr>
          <p:spPr bwMode="auto">
            <a:xfrm>
              <a:off x="7750176"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414" name="Rectangle 104"/>
            <p:cNvSpPr>
              <a:spLocks noChangeArrowheads="1"/>
            </p:cNvSpPr>
            <p:nvPr/>
          </p:nvSpPr>
          <p:spPr bwMode="auto">
            <a:xfrm>
              <a:off x="6491288"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415" name="Rectangle 103"/>
            <p:cNvSpPr>
              <a:spLocks noChangeArrowheads="1"/>
            </p:cNvSpPr>
            <p:nvPr/>
          </p:nvSpPr>
          <p:spPr bwMode="auto">
            <a:xfrm>
              <a:off x="5232401"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416" name="Rectangle 102"/>
            <p:cNvSpPr>
              <a:spLocks noChangeArrowheads="1"/>
            </p:cNvSpPr>
            <p:nvPr/>
          </p:nvSpPr>
          <p:spPr bwMode="auto">
            <a:xfrm>
              <a:off x="3973513"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417" name="Rectangle 101"/>
            <p:cNvSpPr>
              <a:spLocks noChangeArrowheads="1"/>
            </p:cNvSpPr>
            <p:nvPr/>
          </p:nvSpPr>
          <p:spPr bwMode="auto">
            <a:xfrm>
              <a:off x="2714626" y="38814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418" name="Rectangle 100"/>
            <p:cNvSpPr>
              <a:spLocks noChangeArrowheads="1"/>
            </p:cNvSpPr>
            <p:nvPr/>
          </p:nvSpPr>
          <p:spPr bwMode="auto">
            <a:xfrm>
              <a:off x="1455738" y="38814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419" name="Rectangle 99"/>
            <p:cNvSpPr>
              <a:spLocks noChangeArrowheads="1"/>
            </p:cNvSpPr>
            <p:nvPr/>
          </p:nvSpPr>
          <p:spPr bwMode="auto">
            <a:xfrm>
              <a:off x="196850" y="388175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420" name="Rectangle 98"/>
            <p:cNvSpPr>
              <a:spLocks noChangeArrowheads="1"/>
            </p:cNvSpPr>
            <p:nvPr/>
          </p:nvSpPr>
          <p:spPr bwMode="auto">
            <a:xfrm>
              <a:off x="7750176"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421" name="Rectangle 97"/>
            <p:cNvSpPr>
              <a:spLocks noChangeArrowheads="1"/>
            </p:cNvSpPr>
            <p:nvPr/>
          </p:nvSpPr>
          <p:spPr bwMode="auto">
            <a:xfrm>
              <a:off x="6491288"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422" name="Rectangle 96"/>
            <p:cNvSpPr>
              <a:spLocks noChangeArrowheads="1"/>
            </p:cNvSpPr>
            <p:nvPr/>
          </p:nvSpPr>
          <p:spPr bwMode="auto">
            <a:xfrm>
              <a:off x="5232401"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423" name="Rectangle 95"/>
            <p:cNvSpPr>
              <a:spLocks noChangeArrowheads="1"/>
            </p:cNvSpPr>
            <p:nvPr/>
          </p:nvSpPr>
          <p:spPr bwMode="auto">
            <a:xfrm>
              <a:off x="3973513"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424" name="Rectangle 94"/>
            <p:cNvSpPr>
              <a:spLocks noChangeArrowheads="1"/>
            </p:cNvSpPr>
            <p:nvPr/>
          </p:nvSpPr>
          <p:spPr bwMode="auto">
            <a:xfrm>
              <a:off x="2714626" y="30543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425" name="Rectangle 93"/>
            <p:cNvSpPr>
              <a:spLocks noChangeArrowheads="1"/>
            </p:cNvSpPr>
            <p:nvPr/>
          </p:nvSpPr>
          <p:spPr bwMode="auto">
            <a:xfrm>
              <a:off x="1455738" y="30543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426" name="Rectangle 92"/>
            <p:cNvSpPr>
              <a:spLocks noChangeArrowheads="1"/>
            </p:cNvSpPr>
            <p:nvPr/>
          </p:nvSpPr>
          <p:spPr bwMode="auto">
            <a:xfrm>
              <a:off x="196850" y="305466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427" name="Rectangle 91"/>
            <p:cNvSpPr>
              <a:spLocks noChangeArrowheads="1"/>
            </p:cNvSpPr>
            <p:nvPr/>
          </p:nvSpPr>
          <p:spPr bwMode="auto">
            <a:xfrm>
              <a:off x="7750176"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428" name="Rectangle 90"/>
            <p:cNvSpPr>
              <a:spLocks noChangeArrowheads="1"/>
            </p:cNvSpPr>
            <p:nvPr/>
          </p:nvSpPr>
          <p:spPr bwMode="auto">
            <a:xfrm>
              <a:off x="6491288"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429" name="Rectangle 89"/>
            <p:cNvSpPr>
              <a:spLocks noChangeArrowheads="1"/>
            </p:cNvSpPr>
            <p:nvPr/>
          </p:nvSpPr>
          <p:spPr bwMode="auto">
            <a:xfrm>
              <a:off x="5232401"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430" name="Rectangle 88"/>
            <p:cNvSpPr>
              <a:spLocks noChangeArrowheads="1"/>
            </p:cNvSpPr>
            <p:nvPr/>
          </p:nvSpPr>
          <p:spPr bwMode="auto">
            <a:xfrm>
              <a:off x="3973513"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431" name="Rectangle 87"/>
            <p:cNvSpPr>
              <a:spLocks noChangeArrowheads="1"/>
            </p:cNvSpPr>
            <p:nvPr/>
          </p:nvSpPr>
          <p:spPr bwMode="auto">
            <a:xfrm>
              <a:off x="2714626" y="22272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432" name="Rectangle 86"/>
            <p:cNvSpPr>
              <a:spLocks noChangeArrowheads="1"/>
            </p:cNvSpPr>
            <p:nvPr/>
          </p:nvSpPr>
          <p:spPr bwMode="auto">
            <a:xfrm>
              <a:off x="1455738" y="22272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433" name="Rectangle 85"/>
            <p:cNvSpPr>
              <a:spLocks noChangeArrowheads="1"/>
            </p:cNvSpPr>
            <p:nvPr/>
          </p:nvSpPr>
          <p:spPr bwMode="auto">
            <a:xfrm>
              <a:off x="196850" y="222758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434" name="Rectangle 84"/>
            <p:cNvSpPr>
              <a:spLocks noChangeArrowheads="1"/>
            </p:cNvSpPr>
            <p:nvPr/>
          </p:nvSpPr>
          <p:spPr bwMode="auto">
            <a:xfrm>
              <a:off x="7750176"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435" name="Rectangle 83"/>
            <p:cNvSpPr>
              <a:spLocks noChangeArrowheads="1"/>
            </p:cNvSpPr>
            <p:nvPr/>
          </p:nvSpPr>
          <p:spPr bwMode="auto">
            <a:xfrm>
              <a:off x="6491288"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436" name="Rectangle 82"/>
            <p:cNvSpPr>
              <a:spLocks noChangeArrowheads="1"/>
            </p:cNvSpPr>
            <p:nvPr/>
          </p:nvSpPr>
          <p:spPr bwMode="auto">
            <a:xfrm>
              <a:off x="5232401"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437" name="Rectangle 81"/>
            <p:cNvSpPr>
              <a:spLocks noChangeArrowheads="1"/>
            </p:cNvSpPr>
            <p:nvPr/>
          </p:nvSpPr>
          <p:spPr bwMode="auto">
            <a:xfrm>
              <a:off x="3973513"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grpSp>
      <p:grpSp>
        <p:nvGrpSpPr>
          <p:cNvPr id="4104" name="Group 266"/>
          <p:cNvGrpSpPr>
            <a:grpSpLocks/>
          </p:cNvGrpSpPr>
          <p:nvPr/>
        </p:nvGrpSpPr>
        <p:grpSpPr bwMode="auto">
          <a:xfrm>
            <a:off x="339725" y="3608388"/>
            <a:ext cx="2411413" cy="1400175"/>
            <a:chOff x="196850" y="511175"/>
            <a:chExt cx="8812213" cy="5030471"/>
          </a:xfrm>
        </p:grpSpPr>
        <p:sp>
          <p:nvSpPr>
            <p:cNvPr id="4352"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53"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54"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355"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56"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357"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58"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359"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2013</a:t>
              </a:r>
            </a:p>
            <a:p>
              <a:pPr algn="ctr" eaLnBrk="1" fontAlgn="b" hangingPunct="1">
                <a:spcBef>
                  <a:spcPct val="0"/>
                </a:spcBef>
                <a:buFontTx/>
                <a:buNone/>
              </a:pPr>
              <a:endParaRPr lang="en-US" altLang="en-US" sz="1000" b="1"/>
            </a:p>
          </p:txBody>
        </p:sp>
        <p:sp>
          <p:nvSpPr>
            <p:cNvPr id="4360" name="Rectangle 115"/>
            <p:cNvSpPr>
              <a:spLocks noChangeArrowheads="1"/>
            </p:cNvSpPr>
            <p:nvPr/>
          </p:nvSpPr>
          <p:spPr bwMode="auto">
            <a:xfrm>
              <a:off x="271462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361" name="Rectangle 114"/>
            <p:cNvSpPr>
              <a:spLocks noChangeArrowheads="1"/>
            </p:cNvSpPr>
            <p:nvPr/>
          </p:nvSpPr>
          <p:spPr bwMode="auto">
            <a:xfrm>
              <a:off x="145573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362" name="Rectangle 113"/>
            <p:cNvSpPr>
              <a:spLocks noChangeArrowheads="1"/>
            </p:cNvSpPr>
            <p:nvPr/>
          </p:nvSpPr>
          <p:spPr bwMode="auto">
            <a:xfrm>
              <a:off x="196850" y="471455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363" name="Rectangle 112"/>
            <p:cNvSpPr>
              <a:spLocks noChangeArrowheads="1"/>
            </p:cNvSpPr>
            <p:nvPr/>
          </p:nvSpPr>
          <p:spPr bwMode="auto">
            <a:xfrm>
              <a:off x="775017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364" name="Rectangle 111"/>
            <p:cNvSpPr>
              <a:spLocks noChangeArrowheads="1"/>
            </p:cNvSpPr>
            <p:nvPr/>
          </p:nvSpPr>
          <p:spPr bwMode="auto">
            <a:xfrm>
              <a:off x="649128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365" name="Rectangle 110"/>
            <p:cNvSpPr>
              <a:spLocks noChangeArrowheads="1"/>
            </p:cNvSpPr>
            <p:nvPr/>
          </p:nvSpPr>
          <p:spPr bwMode="auto">
            <a:xfrm>
              <a:off x="5232400"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366" name="Rectangle 109"/>
            <p:cNvSpPr>
              <a:spLocks noChangeArrowheads="1"/>
            </p:cNvSpPr>
            <p:nvPr/>
          </p:nvSpPr>
          <p:spPr bwMode="auto">
            <a:xfrm>
              <a:off x="3973512"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367" name="Rectangle 108"/>
            <p:cNvSpPr>
              <a:spLocks noChangeArrowheads="1"/>
            </p:cNvSpPr>
            <p:nvPr/>
          </p:nvSpPr>
          <p:spPr bwMode="auto">
            <a:xfrm>
              <a:off x="271462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368" name="Rectangle 107"/>
            <p:cNvSpPr>
              <a:spLocks noChangeArrowheads="1"/>
            </p:cNvSpPr>
            <p:nvPr/>
          </p:nvSpPr>
          <p:spPr bwMode="auto">
            <a:xfrm>
              <a:off x="145573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369" name="Rectangle 106"/>
            <p:cNvSpPr>
              <a:spLocks noChangeArrowheads="1"/>
            </p:cNvSpPr>
            <p:nvPr/>
          </p:nvSpPr>
          <p:spPr bwMode="auto">
            <a:xfrm>
              <a:off x="196850" y="388747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370" name="Rectangle 105"/>
            <p:cNvSpPr>
              <a:spLocks noChangeArrowheads="1"/>
            </p:cNvSpPr>
            <p:nvPr/>
          </p:nvSpPr>
          <p:spPr bwMode="auto">
            <a:xfrm>
              <a:off x="775017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371" name="Rectangle 104"/>
            <p:cNvSpPr>
              <a:spLocks noChangeArrowheads="1"/>
            </p:cNvSpPr>
            <p:nvPr/>
          </p:nvSpPr>
          <p:spPr bwMode="auto">
            <a:xfrm>
              <a:off x="649128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372" name="Rectangle 103"/>
            <p:cNvSpPr>
              <a:spLocks noChangeArrowheads="1"/>
            </p:cNvSpPr>
            <p:nvPr/>
          </p:nvSpPr>
          <p:spPr bwMode="auto">
            <a:xfrm>
              <a:off x="5232400"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373" name="Rectangle 102"/>
            <p:cNvSpPr>
              <a:spLocks noChangeArrowheads="1"/>
            </p:cNvSpPr>
            <p:nvPr/>
          </p:nvSpPr>
          <p:spPr bwMode="auto">
            <a:xfrm>
              <a:off x="3973512"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374" name="Rectangle 101"/>
            <p:cNvSpPr>
              <a:spLocks noChangeArrowheads="1"/>
            </p:cNvSpPr>
            <p:nvPr/>
          </p:nvSpPr>
          <p:spPr bwMode="auto">
            <a:xfrm>
              <a:off x="271462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375" name="Rectangle 100"/>
            <p:cNvSpPr>
              <a:spLocks noChangeArrowheads="1"/>
            </p:cNvSpPr>
            <p:nvPr/>
          </p:nvSpPr>
          <p:spPr bwMode="auto">
            <a:xfrm>
              <a:off x="145573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376" name="Rectangle 99"/>
            <p:cNvSpPr>
              <a:spLocks noChangeArrowheads="1"/>
            </p:cNvSpPr>
            <p:nvPr/>
          </p:nvSpPr>
          <p:spPr bwMode="auto">
            <a:xfrm>
              <a:off x="196850" y="306038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377" name="Rectangle 98"/>
            <p:cNvSpPr>
              <a:spLocks noChangeArrowheads="1"/>
            </p:cNvSpPr>
            <p:nvPr/>
          </p:nvSpPr>
          <p:spPr bwMode="auto">
            <a:xfrm>
              <a:off x="775017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378" name="Rectangle 97"/>
            <p:cNvSpPr>
              <a:spLocks noChangeArrowheads="1"/>
            </p:cNvSpPr>
            <p:nvPr/>
          </p:nvSpPr>
          <p:spPr bwMode="auto">
            <a:xfrm>
              <a:off x="649128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379" name="Rectangle 96"/>
            <p:cNvSpPr>
              <a:spLocks noChangeArrowheads="1"/>
            </p:cNvSpPr>
            <p:nvPr/>
          </p:nvSpPr>
          <p:spPr bwMode="auto">
            <a:xfrm>
              <a:off x="5232400"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380" name="Rectangle 95"/>
            <p:cNvSpPr>
              <a:spLocks noChangeArrowheads="1"/>
            </p:cNvSpPr>
            <p:nvPr/>
          </p:nvSpPr>
          <p:spPr bwMode="auto">
            <a:xfrm>
              <a:off x="3973512"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381" name="Rectangle 94"/>
            <p:cNvSpPr>
              <a:spLocks noChangeArrowheads="1"/>
            </p:cNvSpPr>
            <p:nvPr/>
          </p:nvSpPr>
          <p:spPr bwMode="auto">
            <a:xfrm>
              <a:off x="271462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382" name="Rectangle 93"/>
            <p:cNvSpPr>
              <a:spLocks noChangeArrowheads="1"/>
            </p:cNvSpPr>
            <p:nvPr/>
          </p:nvSpPr>
          <p:spPr bwMode="auto">
            <a:xfrm>
              <a:off x="145573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383" name="Rectangle 92"/>
            <p:cNvSpPr>
              <a:spLocks noChangeArrowheads="1"/>
            </p:cNvSpPr>
            <p:nvPr/>
          </p:nvSpPr>
          <p:spPr bwMode="auto">
            <a:xfrm>
              <a:off x="196850" y="223329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384" name="Rectangle 91"/>
            <p:cNvSpPr>
              <a:spLocks noChangeArrowheads="1"/>
            </p:cNvSpPr>
            <p:nvPr/>
          </p:nvSpPr>
          <p:spPr bwMode="auto">
            <a:xfrm>
              <a:off x="775017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385" name="Rectangle 90"/>
            <p:cNvSpPr>
              <a:spLocks noChangeArrowheads="1"/>
            </p:cNvSpPr>
            <p:nvPr/>
          </p:nvSpPr>
          <p:spPr bwMode="auto">
            <a:xfrm>
              <a:off x="649128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386" name="Rectangle 89"/>
            <p:cNvSpPr>
              <a:spLocks noChangeArrowheads="1"/>
            </p:cNvSpPr>
            <p:nvPr/>
          </p:nvSpPr>
          <p:spPr bwMode="auto">
            <a:xfrm>
              <a:off x="5232400"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387" name="Rectangle 88"/>
            <p:cNvSpPr>
              <a:spLocks noChangeArrowheads="1"/>
            </p:cNvSpPr>
            <p:nvPr/>
          </p:nvSpPr>
          <p:spPr bwMode="auto">
            <a:xfrm>
              <a:off x="3973512"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388" name="Rectangle 87"/>
            <p:cNvSpPr>
              <a:spLocks noChangeArrowheads="1"/>
            </p:cNvSpPr>
            <p:nvPr/>
          </p:nvSpPr>
          <p:spPr bwMode="auto">
            <a:xfrm>
              <a:off x="271462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389" name="Rectangle 86"/>
            <p:cNvSpPr>
              <a:spLocks noChangeArrowheads="1"/>
            </p:cNvSpPr>
            <p:nvPr/>
          </p:nvSpPr>
          <p:spPr bwMode="auto">
            <a:xfrm>
              <a:off x="145573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390" name="Rectangle 85"/>
            <p:cNvSpPr>
              <a:spLocks noChangeArrowheads="1"/>
            </p:cNvSpPr>
            <p:nvPr/>
          </p:nvSpPr>
          <p:spPr bwMode="auto">
            <a:xfrm>
              <a:off x="196850" y="140620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391" name="Rectangle 83"/>
            <p:cNvSpPr>
              <a:spLocks noChangeArrowheads="1"/>
            </p:cNvSpPr>
            <p:nvPr/>
          </p:nvSpPr>
          <p:spPr bwMode="auto">
            <a:xfrm>
              <a:off x="649128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392" name="Rectangle 82"/>
            <p:cNvSpPr>
              <a:spLocks noChangeArrowheads="1"/>
            </p:cNvSpPr>
            <p:nvPr/>
          </p:nvSpPr>
          <p:spPr bwMode="auto">
            <a:xfrm>
              <a:off x="5232400"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393" name="Rectangle 81"/>
            <p:cNvSpPr>
              <a:spLocks noChangeArrowheads="1"/>
            </p:cNvSpPr>
            <p:nvPr/>
          </p:nvSpPr>
          <p:spPr bwMode="auto">
            <a:xfrm>
              <a:off x="3973512"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394" name="Rectangle 81"/>
            <p:cNvSpPr>
              <a:spLocks noChangeArrowheads="1"/>
            </p:cNvSpPr>
            <p:nvPr/>
          </p:nvSpPr>
          <p:spPr bwMode="auto">
            <a:xfrm>
              <a:off x="775017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grpSp>
      <p:grpSp>
        <p:nvGrpSpPr>
          <p:cNvPr id="4105" name="Group 310"/>
          <p:cNvGrpSpPr>
            <a:grpSpLocks/>
          </p:cNvGrpSpPr>
          <p:nvPr/>
        </p:nvGrpSpPr>
        <p:grpSpPr bwMode="auto">
          <a:xfrm>
            <a:off x="3022600" y="3608388"/>
            <a:ext cx="2411413" cy="1400175"/>
            <a:chOff x="196850" y="511175"/>
            <a:chExt cx="8813800" cy="5033963"/>
          </a:xfrm>
        </p:grpSpPr>
        <p:sp>
          <p:nvSpPr>
            <p:cNvPr id="4309"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10"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311"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312"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13"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314"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315"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316"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2013</a:t>
              </a:r>
            </a:p>
            <a:p>
              <a:pPr algn="ctr" eaLnBrk="1" fontAlgn="b" hangingPunct="1">
                <a:spcBef>
                  <a:spcPct val="0"/>
                </a:spcBef>
                <a:buFontTx/>
                <a:buNone/>
              </a:pPr>
              <a:endParaRPr lang="en-US" altLang="en-US" sz="1000" b="1"/>
            </a:p>
          </p:txBody>
        </p:sp>
        <p:sp>
          <p:nvSpPr>
            <p:cNvPr id="4317" name="Rectangle 122"/>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318" name="Rectangle 121"/>
            <p:cNvSpPr>
              <a:spLocks noChangeArrowheads="1"/>
            </p:cNvSpPr>
            <p:nvPr/>
          </p:nvSpPr>
          <p:spPr bwMode="auto">
            <a:xfrm>
              <a:off x="145573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319" name="Rectangle 120"/>
            <p:cNvSpPr>
              <a:spLocks noChangeArrowheads="1"/>
            </p:cNvSpPr>
            <p:nvPr/>
          </p:nvSpPr>
          <p:spPr bwMode="auto">
            <a:xfrm>
              <a:off x="1984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320" name="Rectangle 119"/>
            <p:cNvSpPr>
              <a:spLocks noChangeArrowheads="1"/>
            </p:cNvSpPr>
            <p:nvPr/>
          </p:nvSpPr>
          <p:spPr bwMode="auto">
            <a:xfrm>
              <a:off x="775176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321" name="Rectangle 118"/>
            <p:cNvSpPr>
              <a:spLocks noChangeArrowheads="1"/>
            </p:cNvSpPr>
            <p:nvPr/>
          </p:nvSpPr>
          <p:spPr bwMode="auto">
            <a:xfrm>
              <a:off x="64928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322" name="Rectangle 117"/>
            <p:cNvSpPr>
              <a:spLocks noChangeArrowheads="1"/>
            </p:cNvSpPr>
            <p:nvPr/>
          </p:nvSpPr>
          <p:spPr bwMode="auto">
            <a:xfrm>
              <a:off x="52339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323" name="Rectangle 116"/>
            <p:cNvSpPr>
              <a:spLocks noChangeArrowheads="1"/>
            </p:cNvSpPr>
            <p:nvPr/>
          </p:nvSpPr>
          <p:spPr bwMode="auto">
            <a:xfrm>
              <a:off x="39751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324" name="Rectangle 115"/>
            <p:cNvSpPr>
              <a:spLocks noChangeArrowheads="1"/>
            </p:cNvSpPr>
            <p:nvPr/>
          </p:nvSpPr>
          <p:spPr bwMode="auto">
            <a:xfrm>
              <a:off x="27162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325" name="Rectangle 114"/>
            <p:cNvSpPr>
              <a:spLocks noChangeArrowheads="1"/>
            </p:cNvSpPr>
            <p:nvPr/>
          </p:nvSpPr>
          <p:spPr bwMode="auto">
            <a:xfrm>
              <a:off x="14573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326" name="Rectangle 113"/>
            <p:cNvSpPr>
              <a:spLocks noChangeArrowheads="1"/>
            </p:cNvSpPr>
            <p:nvPr/>
          </p:nvSpPr>
          <p:spPr bwMode="auto">
            <a:xfrm>
              <a:off x="198437"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327" name="Rectangle 112"/>
            <p:cNvSpPr>
              <a:spLocks noChangeArrowheads="1"/>
            </p:cNvSpPr>
            <p:nvPr/>
          </p:nvSpPr>
          <p:spPr bwMode="auto">
            <a:xfrm>
              <a:off x="775176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328" name="Rectangle 111"/>
            <p:cNvSpPr>
              <a:spLocks noChangeArrowheads="1"/>
            </p:cNvSpPr>
            <p:nvPr/>
          </p:nvSpPr>
          <p:spPr bwMode="auto">
            <a:xfrm>
              <a:off x="64928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329" name="Rectangle 110"/>
            <p:cNvSpPr>
              <a:spLocks noChangeArrowheads="1"/>
            </p:cNvSpPr>
            <p:nvPr/>
          </p:nvSpPr>
          <p:spPr bwMode="auto">
            <a:xfrm>
              <a:off x="52339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330" name="Rectangle 109"/>
            <p:cNvSpPr>
              <a:spLocks noChangeArrowheads="1"/>
            </p:cNvSpPr>
            <p:nvPr/>
          </p:nvSpPr>
          <p:spPr bwMode="auto">
            <a:xfrm>
              <a:off x="39751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331" name="Rectangle 108"/>
            <p:cNvSpPr>
              <a:spLocks noChangeArrowheads="1"/>
            </p:cNvSpPr>
            <p:nvPr/>
          </p:nvSpPr>
          <p:spPr bwMode="auto">
            <a:xfrm>
              <a:off x="27162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332" name="Rectangle 107"/>
            <p:cNvSpPr>
              <a:spLocks noChangeArrowheads="1"/>
            </p:cNvSpPr>
            <p:nvPr/>
          </p:nvSpPr>
          <p:spPr bwMode="auto">
            <a:xfrm>
              <a:off x="14573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333" name="Rectangle 106"/>
            <p:cNvSpPr>
              <a:spLocks noChangeArrowheads="1"/>
            </p:cNvSpPr>
            <p:nvPr/>
          </p:nvSpPr>
          <p:spPr bwMode="auto">
            <a:xfrm>
              <a:off x="198437"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334" name="Rectangle 105"/>
            <p:cNvSpPr>
              <a:spLocks noChangeArrowheads="1"/>
            </p:cNvSpPr>
            <p:nvPr/>
          </p:nvSpPr>
          <p:spPr bwMode="auto">
            <a:xfrm>
              <a:off x="775176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335" name="Rectangle 104"/>
            <p:cNvSpPr>
              <a:spLocks noChangeArrowheads="1"/>
            </p:cNvSpPr>
            <p:nvPr/>
          </p:nvSpPr>
          <p:spPr bwMode="auto">
            <a:xfrm>
              <a:off x="64928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336" name="Rectangle 103"/>
            <p:cNvSpPr>
              <a:spLocks noChangeArrowheads="1"/>
            </p:cNvSpPr>
            <p:nvPr/>
          </p:nvSpPr>
          <p:spPr bwMode="auto">
            <a:xfrm>
              <a:off x="52339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337" name="Rectangle 102"/>
            <p:cNvSpPr>
              <a:spLocks noChangeArrowheads="1"/>
            </p:cNvSpPr>
            <p:nvPr/>
          </p:nvSpPr>
          <p:spPr bwMode="auto">
            <a:xfrm>
              <a:off x="39751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338" name="Rectangle 101"/>
            <p:cNvSpPr>
              <a:spLocks noChangeArrowheads="1"/>
            </p:cNvSpPr>
            <p:nvPr/>
          </p:nvSpPr>
          <p:spPr bwMode="auto">
            <a:xfrm>
              <a:off x="27162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339" name="Rectangle 100"/>
            <p:cNvSpPr>
              <a:spLocks noChangeArrowheads="1"/>
            </p:cNvSpPr>
            <p:nvPr/>
          </p:nvSpPr>
          <p:spPr bwMode="auto">
            <a:xfrm>
              <a:off x="14573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340" name="Rectangle 99"/>
            <p:cNvSpPr>
              <a:spLocks noChangeArrowheads="1"/>
            </p:cNvSpPr>
            <p:nvPr/>
          </p:nvSpPr>
          <p:spPr bwMode="auto">
            <a:xfrm>
              <a:off x="198437"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341" name="Rectangle 98"/>
            <p:cNvSpPr>
              <a:spLocks noChangeArrowheads="1"/>
            </p:cNvSpPr>
            <p:nvPr/>
          </p:nvSpPr>
          <p:spPr bwMode="auto">
            <a:xfrm>
              <a:off x="775176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342" name="Rectangle 97"/>
            <p:cNvSpPr>
              <a:spLocks noChangeArrowheads="1"/>
            </p:cNvSpPr>
            <p:nvPr/>
          </p:nvSpPr>
          <p:spPr bwMode="auto">
            <a:xfrm>
              <a:off x="64928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343" name="Rectangle 96"/>
            <p:cNvSpPr>
              <a:spLocks noChangeArrowheads="1"/>
            </p:cNvSpPr>
            <p:nvPr/>
          </p:nvSpPr>
          <p:spPr bwMode="auto">
            <a:xfrm>
              <a:off x="52339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344" name="Rectangle 95"/>
            <p:cNvSpPr>
              <a:spLocks noChangeArrowheads="1"/>
            </p:cNvSpPr>
            <p:nvPr/>
          </p:nvSpPr>
          <p:spPr bwMode="auto">
            <a:xfrm>
              <a:off x="39751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345" name="Rectangle 94"/>
            <p:cNvSpPr>
              <a:spLocks noChangeArrowheads="1"/>
            </p:cNvSpPr>
            <p:nvPr/>
          </p:nvSpPr>
          <p:spPr bwMode="auto">
            <a:xfrm>
              <a:off x="27162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346" name="Rectangle 93"/>
            <p:cNvSpPr>
              <a:spLocks noChangeArrowheads="1"/>
            </p:cNvSpPr>
            <p:nvPr/>
          </p:nvSpPr>
          <p:spPr bwMode="auto">
            <a:xfrm>
              <a:off x="14573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347" name="Rectangle 92"/>
            <p:cNvSpPr>
              <a:spLocks noChangeArrowheads="1"/>
            </p:cNvSpPr>
            <p:nvPr/>
          </p:nvSpPr>
          <p:spPr bwMode="auto">
            <a:xfrm>
              <a:off x="198437"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348" name="Rectangle 91"/>
            <p:cNvSpPr>
              <a:spLocks noChangeArrowheads="1"/>
            </p:cNvSpPr>
            <p:nvPr/>
          </p:nvSpPr>
          <p:spPr bwMode="auto">
            <a:xfrm>
              <a:off x="775176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349" name="Rectangle 90"/>
            <p:cNvSpPr>
              <a:spLocks noChangeArrowheads="1"/>
            </p:cNvSpPr>
            <p:nvPr/>
          </p:nvSpPr>
          <p:spPr bwMode="auto">
            <a:xfrm>
              <a:off x="64928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350" name="Rectangle 89"/>
            <p:cNvSpPr>
              <a:spLocks noChangeArrowheads="1"/>
            </p:cNvSpPr>
            <p:nvPr/>
          </p:nvSpPr>
          <p:spPr bwMode="auto">
            <a:xfrm>
              <a:off x="52339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351" name="Rectangle 88"/>
            <p:cNvSpPr>
              <a:spLocks noChangeArrowheads="1"/>
            </p:cNvSpPr>
            <p:nvPr/>
          </p:nvSpPr>
          <p:spPr bwMode="auto">
            <a:xfrm>
              <a:off x="39751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4106" name="Group 354"/>
          <p:cNvGrpSpPr>
            <a:grpSpLocks/>
          </p:cNvGrpSpPr>
          <p:nvPr/>
        </p:nvGrpSpPr>
        <p:grpSpPr bwMode="auto">
          <a:xfrm>
            <a:off x="5892800" y="3608388"/>
            <a:ext cx="2411413" cy="1400175"/>
            <a:chOff x="196850" y="511175"/>
            <a:chExt cx="8812213" cy="5861369"/>
          </a:xfrm>
        </p:grpSpPr>
        <p:sp>
          <p:nvSpPr>
            <p:cNvPr id="4259"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60"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61"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262"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63"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264"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65"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266"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2013</a:t>
              </a:r>
            </a:p>
            <a:p>
              <a:pPr algn="ctr" eaLnBrk="1" fontAlgn="b" hangingPunct="1">
                <a:spcBef>
                  <a:spcPct val="0"/>
                </a:spcBef>
                <a:buFontTx/>
                <a:buNone/>
              </a:pPr>
              <a:endParaRPr lang="en-US" altLang="en-US" sz="1000" b="1"/>
            </a:p>
          </p:txBody>
        </p:sp>
        <p:sp>
          <p:nvSpPr>
            <p:cNvPr id="4267"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268"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269" name="Rectangle 113"/>
            <p:cNvSpPr>
              <a:spLocks noChangeArrowheads="1"/>
            </p:cNvSpPr>
            <p:nvPr/>
          </p:nvSpPr>
          <p:spPr bwMode="auto">
            <a:xfrm>
              <a:off x="196850" y="554513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270"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271"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272"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273"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274"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275"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276" name="Rectangle 106"/>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277"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278"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279"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280"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281"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282"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283" name="Rectangle 99"/>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284"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285"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286"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287"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288"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289"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290" name="Rectangle 92"/>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291"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292"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293"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294"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295"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296"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297" name="Rectangle 85"/>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298"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299"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4300"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301"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302" name="Rectangle 115"/>
            <p:cNvSpPr>
              <a:spLocks noChangeArrowheads="1"/>
            </p:cNvSpPr>
            <p:nvPr/>
          </p:nvSpPr>
          <p:spPr bwMode="auto">
            <a:xfrm>
              <a:off x="271462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303" name="Rectangle 114"/>
            <p:cNvSpPr>
              <a:spLocks noChangeArrowheads="1"/>
            </p:cNvSpPr>
            <p:nvPr/>
          </p:nvSpPr>
          <p:spPr bwMode="auto">
            <a:xfrm>
              <a:off x="145573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304" name="Rectangle 84"/>
            <p:cNvSpPr>
              <a:spLocks noChangeArrowheads="1"/>
            </p:cNvSpPr>
            <p:nvPr/>
          </p:nvSpPr>
          <p:spPr bwMode="auto">
            <a:xfrm>
              <a:off x="775017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sp>
          <p:nvSpPr>
            <p:cNvPr id="4305" name="Rectangle 83"/>
            <p:cNvSpPr>
              <a:spLocks noChangeArrowheads="1"/>
            </p:cNvSpPr>
            <p:nvPr/>
          </p:nvSpPr>
          <p:spPr bwMode="auto">
            <a:xfrm>
              <a:off x="649128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4306" name="Rectangle 82"/>
            <p:cNvSpPr>
              <a:spLocks noChangeArrowheads="1"/>
            </p:cNvSpPr>
            <p:nvPr/>
          </p:nvSpPr>
          <p:spPr bwMode="auto">
            <a:xfrm>
              <a:off x="5232401"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307" name="Rectangle 81"/>
            <p:cNvSpPr>
              <a:spLocks noChangeArrowheads="1"/>
            </p:cNvSpPr>
            <p:nvPr/>
          </p:nvSpPr>
          <p:spPr bwMode="auto">
            <a:xfrm>
              <a:off x="3973513"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308" name="Rectangle 11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grpSp>
      <p:grpSp>
        <p:nvGrpSpPr>
          <p:cNvPr id="4107" name="Group 405"/>
          <p:cNvGrpSpPr>
            <a:grpSpLocks/>
          </p:cNvGrpSpPr>
          <p:nvPr/>
        </p:nvGrpSpPr>
        <p:grpSpPr bwMode="auto">
          <a:xfrm>
            <a:off x="327025" y="5224463"/>
            <a:ext cx="2411413" cy="1400175"/>
            <a:chOff x="196850" y="511175"/>
            <a:chExt cx="8812213" cy="5033963"/>
          </a:xfrm>
        </p:grpSpPr>
        <p:sp>
          <p:nvSpPr>
            <p:cNvPr id="4216"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17"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218"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219"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20"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221"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222"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223"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2013</a:t>
              </a:r>
            </a:p>
            <a:p>
              <a:pPr algn="ctr" eaLnBrk="1" fontAlgn="b" hangingPunct="1">
                <a:spcBef>
                  <a:spcPct val="0"/>
                </a:spcBef>
                <a:buFontTx/>
                <a:buNone/>
              </a:pPr>
              <a:endParaRPr lang="en-US" altLang="en-US" sz="1000" b="1"/>
            </a:p>
          </p:txBody>
        </p:sp>
        <p:sp>
          <p:nvSpPr>
            <p:cNvPr id="4224" name="Rectangle 127"/>
            <p:cNvSpPr>
              <a:spLocks noChangeArrowheads="1"/>
            </p:cNvSpPr>
            <p:nvPr/>
          </p:nvSpPr>
          <p:spPr bwMode="auto">
            <a:xfrm>
              <a:off x="196850" y="141192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225" name="Rectangle 126"/>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226" name="Rectangle 125"/>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4227" name="Rectangle 124"/>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228" name="Rectangle 123"/>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229" name="Rectangle 122"/>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230" name="Rectangle 121"/>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231" name="Rectangle 120"/>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232" name="Rectangle 119"/>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233" name="Rectangle 118"/>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234" name="Rectangle 117"/>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235" name="Rectangle 116"/>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236" name="Rectangle 115"/>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237" name="Rectangle 114"/>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238" name="Rectangle 113"/>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239" name="Rectangle 112"/>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240" name="Rectangle 111"/>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241" name="Rectangle 110"/>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242" name="Rectangle 109"/>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243" name="Rectangle 108"/>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244" name="Rectangle 107"/>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245" name="Rectangle 106"/>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246" name="Rectangle 105"/>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247" name="Rectangle 104"/>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248" name="Rectangle 103"/>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249" name="Rectangle 102"/>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250" name="Rectangle 101"/>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251" name="Rectangle 100"/>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252" name="Rectangle 99"/>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253" name="Rectangle 98"/>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254" name="Rectangle 97"/>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255" name="Rectangle 96"/>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256" name="Rectangle 95"/>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257" name="Rectangle 94"/>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258" name="Rectangle 93"/>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4108" name="Group 449"/>
          <p:cNvGrpSpPr>
            <a:grpSpLocks/>
          </p:cNvGrpSpPr>
          <p:nvPr/>
        </p:nvGrpSpPr>
        <p:grpSpPr bwMode="auto">
          <a:xfrm>
            <a:off x="3021013" y="5224463"/>
            <a:ext cx="2413000" cy="1400175"/>
            <a:chOff x="196850" y="511175"/>
            <a:chExt cx="8812213" cy="5033963"/>
          </a:xfrm>
        </p:grpSpPr>
        <p:sp>
          <p:nvSpPr>
            <p:cNvPr id="4173"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174"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175"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176"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77"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178"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79"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180"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2013</a:t>
              </a:r>
            </a:p>
            <a:p>
              <a:pPr algn="ctr" eaLnBrk="1" fontAlgn="b" hangingPunct="1">
                <a:spcBef>
                  <a:spcPct val="0"/>
                </a:spcBef>
                <a:buFontTx/>
                <a:buNone/>
              </a:pPr>
              <a:endParaRPr lang="en-US" altLang="en-US" sz="1000" b="1"/>
            </a:p>
          </p:txBody>
        </p:sp>
        <p:sp>
          <p:nvSpPr>
            <p:cNvPr id="4181"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182"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183" name="Rectangle 113"/>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184"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185"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186"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187"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188"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189"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190"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191"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192"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193"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194"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195"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196"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197"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198"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199"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200"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201"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202"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203"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204"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205"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206"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207"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208"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209"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210"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211"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212"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213"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214"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215"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4109" name="Group 543"/>
          <p:cNvGrpSpPr>
            <a:grpSpLocks/>
          </p:cNvGrpSpPr>
          <p:nvPr/>
        </p:nvGrpSpPr>
        <p:grpSpPr bwMode="auto">
          <a:xfrm>
            <a:off x="5918200" y="5224463"/>
            <a:ext cx="2411413" cy="1400175"/>
            <a:chOff x="196849" y="511175"/>
            <a:chExt cx="8812214" cy="5861050"/>
          </a:xfrm>
        </p:grpSpPr>
        <p:sp>
          <p:nvSpPr>
            <p:cNvPr id="4123"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124"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4125"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4126"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27"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4128"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4129"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4130"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2013</a:t>
              </a:r>
            </a:p>
            <a:p>
              <a:pPr algn="ctr" eaLnBrk="1" fontAlgn="b" hangingPunct="1">
                <a:spcBef>
                  <a:spcPct val="0"/>
                </a:spcBef>
                <a:buFontTx/>
                <a:buNone/>
              </a:pPr>
              <a:endParaRPr lang="en-US" altLang="en-US" sz="1000" b="1"/>
            </a:p>
          </p:txBody>
        </p:sp>
        <p:sp>
          <p:nvSpPr>
            <p:cNvPr id="4131" name="Rectangle 115"/>
            <p:cNvSpPr>
              <a:spLocks noChangeArrowheads="1"/>
            </p:cNvSpPr>
            <p:nvPr/>
          </p:nvSpPr>
          <p:spPr bwMode="auto">
            <a:xfrm>
              <a:off x="271462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4132" name="Rectangle 114"/>
            <p:cNvSpPr>
              <a:spLocks noChangeArrowheads="1"/>
            </p:cNvSpPr>
            <p:nvPr/>
          </p:nvSpPr>
          <p:spPr bwMode="auto">
            <a:xfrm>
              <a:off x="145573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4133" name="Rectangle 113"/>
            <p:cNvSpPr>
              <a:spLocks noChangeArrowheads="1"/>
            </p:cNvSpPr>
            <p:nvPr/>
          </p:nvSpPr>
          <p:spPr bwMode="auto">
            <a:xfrm>
              <a:off x="196849" y="554513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4134"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4135"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4136"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4137"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4138"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4139"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4140" name="Rectangle 106"/>
            <p:cNvSpPr>
              <a:spLocks noChangeArrowheads="1"/>
            </p:cNvSpPr>
            <p:nvPr/>
          </p:nvSpPr>
          <p:spPr bwMode="auto">
            <a:xfrm>
              <a:off x="196849"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4141"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4142"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4143"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4144"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4145"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4146"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4147" name="Rectangle 99"/>
            <p:cNvSpPr>
              <a:spLocks noChangeArrowheads="1"/>
            </p:cNvSpPr>
            <p:nvPr/>
          </p:nvSpPr>
          <p:spPr bwMode="auto">
            <a:xfrm>
              <a:off x="196849"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4148"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4149"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4150"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4151"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4152"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4153"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4154" name="Rectangle 92"/>
            <p:cNvSpPr>
              <a:spLocks noChangeArrowheads="1"/>
            </p:cNvSpPr>
            <p:nvPr/>
          </p:nvSpPr>
          <p:spPr bwMode="auto">
            <a:xfrm>
              <a:off x="196849"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4155"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4156"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4157"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4158"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4159"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4160"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4161" name="Rectangle 85"/>
            <p:cNvSpPr>
              <a:spLocks noChangeArrowheads="1"/>
            </p:cNvSpPr>
            <p:nvPr/>
          </p:nvSpPr>
          <p:spPr bwMode="auto">
            <a:xfrm>
              <a:off x="196849"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4162"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4163"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4164"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4165"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4166" name="Rectangle 82"/>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4167" name="Rectangle 81"/>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4168" name="Rectangle 83"/>
            <p:cNvSpPr>
              <a:spLocks noChangeArrowheads="1"/>
            </p:cNvSpPr>
            <p:nvPr/>
          </p:nvSpPr>
          <p:spPr bwMode="auto">
            <a:xfrm>
              <a:off x="196850" y="140970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4169" name="Rectangle 82"/>
            <p:cNvSpPr>
              <a:spLocks noChangeArrowheads="1"/>
            </p:cNvSpPr>
            <p:nvPr/>
          </p:nvSpPr>
          <p:spPr bwMode="auto">
            <a:xfrm>
              <a:off x="775017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4170" name="Rectangle 81"/>
            <p:cNvSpPr>
              <a:spLocks noChangeArrowheads="1"/>
            </p:cNvSpPr>
            <p:nvPr/>
          </p:nvSpPr>
          <p:spPr bwMode="auto">
            <a:xfrm>
              <a:off x="649128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4171" name="Rectangle 82"/>
            <p:cNvSpPr>
              <a:spLocks noChangeArrowheads="1"/>
            </p:cNvSpPr>
            <p:nvPr/>
          </p:nvSpPr>
          <p:spPr bwMode="auto">
            <a:xfrm>
              <a:off x="5232400"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4172" name="Rectangle 81"/>
            <p:cNvSpPr>
              <a:spLocks noChangeArrowheads="1"/>
            </p:cNvSpPr>
            <p:nvPr/>
          </p:nvSpPr>
          <p:spPr bwMode="auto">
            <a:xfrm>
              <a:off x="3973512"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4110" name="Line 838"/>
          <p:cNvSpPr>
            <a:spLocks noChangeShapeType="1"/>
          </p:cNvSpPr>
          <p:nvPr/>
        </p:nvSpPr>
        <p:spPr bwMode="auto">
          <a:xfrm flipV="1">
            <a:off x="322263"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1" name="Line 838"/>
          <p:cNvSpPr>
            <a:spLocks noChangeShapeType="1"/>
          </p:cNvSpPr>
          <p:nvPr/>
        </p:nvSpPr>
        <p:spPr bwMode="auto">
          <a:xfrm flipV="1">
            <a:off x="3005138"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2" name="Line 838"/>
          <p:cNvSpPr>
            <a:spLocks noChangeShapeType="1"/>
          </p:cNvSpPr>
          <p:nvPr/>
        </p:nvSpPr>
        <p:spPr bwMode="auto">
          <a:xfrm flipV="1">
            <a:off x="5900738"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3" name="Line 838"/>
          <p:cNvSpPr>
            <a:spLocks noChangeShapeType="1"/>
          </p:cNvSpPr>
          <p:nvPr/>
        </p:nvSpPr>
        <p:spPr bwMode="auto">
          <a:xfrm flipV="1">
            <a:off x="382588"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4" name="Line 838"/>
          <p:cNvSpPr>
            <a:spLocks noChangeShapeType="1"/>
          </p:cNvSpPr>
          <p:nvPr/>
        </p:nvSpPr>
        <p:spPr bwMode="auto">
          <a:xfrm flipV="1">
            <a:off x="3065463"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5" name="Line 838"/>
          <p:cNvSpPr>
            <a:spLocks noChangeShapeType="1"/>
          </p:cNvSpPr>
          <p:nvPr/>
        </p:nvSpPr>
        <p:spPr bwMode="auto">
          <a:xfrm flipV="1">
            <a:off x="5961063"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6" name="Line 838"/>
          <p:cNvSpPr>
            <a:spLocks noChangeShapeType="1"/>
          </p:cNvSpPr>
          <p:nvPr/>
        </p:nvSpPr>
        <p:spPr bwMode="auto">
          <a:xfrm flipV="1">
            <a:off x="382588"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7" name="Line 838"/>
          <p:cNvSpPr>
            <a:spLocks noChangeShapeType="1"/>
          </p:cNvSpPr>
          <p:nvPr/>
        </p:nvSpPr>
        <p:spPr bwMode="auto">
          <a:xfrm flipV="1">
            <a:off x="3065463"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8" name="Line 838"/>
          <p:cNvSpPr>
            <a:spLocks noChangeShapeType="1"/>
          </p:cNvSpPr>
          <p:nvPr/>
        </p:nvSpPr>
        <p:spPr bwMode="auto">
          <a:xfrm flipV="1">
            <a:off x="5961063"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19" name="Line 838"/>
          <p:cNvSpPr>
            <a:spLocks noChangeShapeType="1"/>
          </p:cNvSpPr>
          <p:nvPr/>
        </p:nvSpPr>
        <p:spPr bwMode="auto">
          <a:xfrm flipV="1">
            <a:off x="442913" y="54673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20" name="Line 838"/>
          <p:cNvSpPr>
            <a:spLocks noChangeShapeType="1"/>
          </p:cNvSpPr>
          <p:nvPr/>
        </p:nvSpPr>
        <p:spPr bwMode="auto">
          <a:xfrm flipV="1">
            <a:off x="3124200" y="54673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21" name="Line 838"/>
          <p:cNvSpPr>
            <a:spLocks noChangeShapeType="1"/>
          </p:cNvSpPr>
          <p:nvPr/>
        </p:nvSpPr>
        <p:spPr bwMode="auto">
          <a:xfrm flipV="1">
            <a:off x="6019800" y="54673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22" name="Text Box 850"/>
          <p:cNvSpPr txBox="1">
            <a:spLocks noChangeArrowheads="1"/>
          </p:cNvSpPr>
          <p:nvPr/>
        </p:nvSpPr>
        <p:spPr bwMode="auto">
          <a:xfrm>
            <a:off x="1588" y="12700"/>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2013</a:t>
            </a:r>
            <a:endParaRPr lang="en-US" altLang="en-US" sz="2800" b="1" baseline="-25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2" name="Rectangle 1"/>
          <p:cNvSpPr/>
          <p:nvPr/>
        </p:nvSpPr>
        <p:spPr>
          <a:xfrm>
            <a:off x="3355975" y="4924425"/>
            <a:ext cx="2411413" cy="1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5124" name="Rectangle 49"/>
          <p:cNvSpPr>
            <a:spLocks noChangeArrowheads="1"/>
          </p:cNvSpPr>
          <p:nvPr/>
        </p:nvSpPr>
        <p:spPr bwMode="auto">
          <a:xfrm>
            <a:off x="2676525" y="1052513"/>
            <a:ext cx="3767138" cy="377666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5"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aseline="-25000"/>
              <a:t>You can also cut out the months to make your own calendars</a:t>
            </a:r>
            <a:endParaRPr lang="en-US" altLang="en-US" sz="1800" baseline="-25000"/>
          </a:p>
        </p:txBody>
      </p:sp>
      <p:sp>
        <p:nvSpPr>
          <p:cNvPr id="5126"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800"/>
              <a:t>2013 printable calendar</a:t>
            </a:r>
            <a:endParaRPr lang="en-US" altLang="en-US" sz="2800"/>
          </a:p>
        </p:txBody>
      </p:sp>
      <p:pic>
        <p:nvPicPr>
          <p:cNvPr id="5127" name="Picture 303" descr="IMG_25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913" y="1204913"/>
            <a:ext cx="3408362" cy="347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 name="Group 50"/>
          <p:cNvGrpSpPr/>
          <p:nvPr/>
        </p:nvGrpSpPr>
        <p:grpSpPr>
          <a:xfrm>
            <a:off x="3354878" y="4998957"/>
            <a:ext cx="2412019" cy="1399675"/>
            <a:chOff x="196850" y="511175"/>
            <a:chExt cx="8813800" cy="5033963"/>
          </a:xfrm>
          <a:solidFill>
            <a:schemeClr val="bg1"/>
          </a:solidFill>
        </p:grpSpPr>
        <p:sp>
          <p:nvSpPr>
            <p:cNvPr id="52" name="Rectangle 2"/>
            <p:cNvSpPr>
              <a:spLocks noChangeArrowheads="1"/>
            </p:cNvSpPr>
            <p:nvPr/>
          </p:nvSpPr>
          <p:spPr bwMode="auto">
            <a:xfrm>
              <a:off x="7750175" y="960438"/>
              <a:ext cx="1258888" cy="449262"/>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cs typeface="Arial" charset="0"/>
                </a:rPr>
                <a:t>S</a:t>
              </a:r>
              <a:endParaRPr lang="en-US" sz="1000" b="1" dirty="0">
                <a:latin typeface="Arial" charset="0"/>
              </a:endParaRPr>
            </a:p>
          </p:txBody>
        </p:sp>
        <p:sp>
          <p:nvSpPr>
            <p:cNvPr id="53" name="Rectangle 3"/>
            <p:cNvSpPr>
              <a:spLocks noChangeArrowheads="1"/>
            </p:cNvSpPr>
            <p:nvPr/>
          </p:nvSpPr>
          <p:spPr bwMode="auto">
            <a:xfrm>
              <a:off x="6491288" y="960438"/>
              <a:ext cx="1258887" cy="449262"/>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cs typeface="Arial" charset="0"/>
                </a:rPr>
                <a:t>S</a:t>
              </a:r>
              <a:endParaRPr lang="en-US" sz="1000" b="1" dirty="0">
                <a:latin typeface="Arial" charset="0"/>
              </a:endParaRPr>
            </a:p>
          </p:txBody>
        </p:sp>
        <p:sp>
          <p:nvSpPr>
            <p:cNvPr id="54" name="Rectangle 4"/>
            <p:cNvSpPr>
              <a:spLocks noChangeArrowheads="1"/>
            </p:cNvSpPr>
            <p:nvPr/>
          </p:nvSpPr>
          <p:spPr bwMode="auto">
            <a:xfrm>
              <a:off x="5232400" y="960438"/>
              <a:ext cx="1258888" cy="449262"/>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cs typeface="Arial" charset="0"/>
                </a:rPr>
                <a:t>F</a:t>
              </a:r>
              <a:endParaRPr lang="en-US" sz="1000" b="1" dirty="0">
                <a:latin typeface="Arial" charset="0"/>
              </a:endParaRPr>
            </a:p>
          </p:txBody>
        </p:sp>
        <p:sp>
          <p:nvSpPr>
            <p:cNvPr id="55" name="Rectangle 5"/>
            <p:cNvSpPr>
              <a:spLocks noChangeArrowheads="1"/>
            </p:cNvSpPr>
            <p:nvPr/>
          </p:nvSpPr>
          <p:spPr bwMode="auto">
            <a:xfrm>
              <a:off x="3973513" y="960438"/>
              <a:ext cx="1258887" cy="449262"/>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cs typeface="Arial" charset="0"/>
                </a:rPr>
                <a:t>T</a:t>
              </a:r>
              <a:endParaRPr lang="en-US" sz="1000" b="1" dirty="0">
                <a:latin typeface="Arial" charset="0"/>
              </a:endParaRPr>
            </a:p>
          </p:txBody>
        </p:sp>
        <p:sp>
          <p:nvSpPr>
            <p:cNvPr id="56" name="Rectangle 6"/>
            <p:cNvSpPr>
              <a:spLocks noChangeArrowheads="1"/>
            </p:cNvSpPr>
            <p:nvPr/>
          </p:nvSpPr>
          <p:spPr bwMode="auto">
            <a:xfrm>
              <a:off x="2714625" y="960438"/>
              <a:ext cx="1258888" cy="449262"/>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cs typeface="Arial" charset="0"/>
                </a:rPr>
                <a:t>W</a:t>
              </a:r>
              <a:endParaRPr lang="en-US" sz="1000" b="1" dirty="0">
                <a:latin typeface="Arial" charset="0"/>
              </a:endParaRPr>
            </a:p>
          </p:txBody>
        </p:sp>
        <p:sp>
          <p:nvSpPr>
            <p:cNvPr id="57" name="Rectangle 7"/>
            <p:cNvSpPr>
              <a:spLocks noChangeArrowheads="1"/>
            </p:cNvSpPr>
            <p:nvPr/>
          </p:nvSpPr>
          <p:spPr bwMode="auto">
            <a:xfrm>
              <a:off x="1455738" y="960438"/>
              <a:ext cx="1258887" cy="449262"/>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cs typeface="Arial" charset="0"/>
                </a:rPr>
                <a:t>T</a:t>
              </a:r>
              <a:endParaRPr lang="en-US" sz="1000" b="1" dirty="0">
                <a:latin typeface="Arial" charset="0"/>
              </a:endParaRPr>
            </a:p>
          </p:txBody>
        </p:sp>
        <p:sp>
          <p:nvSpPr>
            <p:cNvPr id="58" name="Rectangle 8"/>
            <p:cNvSpPr>
              <a:spLocks noChangeArrowheads="1"/>
            </p:cNvSpPr>
            <p:nvPr/>
          </p:nvSpPr>
          <p:spPr bwMode="auto">
            <a:xfrm>
              <a:off x="196850" y="960438"/>
              <a:ext cx="1258888" cy="449262"/>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rPr>
                <a:t>M</a:t>
              </a:r>
            </a:p>
          </p:txBody>
        </p:sp>
        <p:sp>
          <p:nvSpPr>
            <p:cNvPr id="59" name="Rectangle 9"/>
            <p:cNvSpPr>
              <a:spLocks noChangeArrowheads="1"/>
            </p:cNvSpPr>
            <p:nvPr/>
          </p:nvSpPr>
          <p:spPr bwMode="auto">
            <a:xfrm>
              <a:off x="196850" y="511175"/>
              <a:ext cx="8812214" cy="449263"/>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pPr marL="342900" indent="-342900" algn="ctr" eaLnBrk="1" fontAlgn="b" hangingPunct="1">
                <a:defRPr/>
              </a:pPr>
              <a:r>
                <a:rPr lang="en-US" sz="1000" b="1" dirty="0">
                  <a:latin typeface="Arial" charset="0"/>
                </a:rPr>
                <a:t>August 2013</a:t>
              </a:r>
            </a:p>
            <a:p>
              <a:pPr marL="342900" indent="-342900" algn="ctr" eaLnBrk="1" fontAlgn="b" hangingPunct="1">
                <a:defRPr/>
              </a:pPr>
              <a:endParaRPr lang="en-US" sz="1000" b="1" dirty="0">
                <a:latin typeface="Arial" charset="0"/>
              </a:endParaRPr>
            </a:p>
          </p:txBody>
        </p:sp>
        <p:sp>
          <p:nvSpPr>
            <p:cNvPr id="60" name="Rectangle 122"/>
            <p:cNvSpPr>
              <a:spLocks noChangeArrowheads="1"/>
            </p:cNvSpPr>
            <p:nvPr/>
          </p:nvSpPr>
          <p:spPr bwMode="auto">
            <a:xfrm>
              <a:off x="2714625" y="1409700"/>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solidFill>
                    <a:srgbClr val="969696"/>
                  </a:solidFill>
                  <a:latin typeface="Arial" charset="0"/>
                  <a:cs typeface="Arial" charset="0"/>
                </a:rPr>
                <a:t>31</a:t>
              </a:r>
              <a:endParaRPr lang="en-US" sz="1000">
                <a:latin typeface="Arial" charset="0"/>
              </a:endParaRPr>
            </a:p>
          </p:txBody>
        </p:sp>
        <p:sp>
          <p:nvSpPr>
            <p:cNvPr id="61" name="Rectangle 121"/>
            <p:cNvSpPr>
              <a:spLocks noChangeArrowheads="1"/>
            </p:cNvSpPr>
            <p:nvPr/>
          </p:nvSpPr>
          <p:spPr bwMode="auto">
            <a:xfrm>
              <a:off x="1455738" y="1409700"/>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solidFill>
                    <a:srgbClr val="969696"/>
                  </a:solidFill>
                  <a:latin typeface="Arial" charset="0"/>
                  <a:cs typeface="Arial" charset="0"/>
                </a:rPr>
                <a:t>30</a:t>
              </a:r>
              <a:endParaRPr lang="en-US" sz="1000">
                <a:latin typeface="Arial" charset="0"/>
              </a:endParaRPr>
            </a:p>
          </p:txBody>
        </p:sp>
        <p:sp>
          <p:nvSpPr>
            <p:cNvPr id="62" name="Rectangle 120"/>
            <p:cNvSpPr>
              <a:spLocks noChangeArrowheads="1"/>
            </p:cNvSpPr>
            <p:nvPr/>
          </p:nvSpPr>
          <p:spPr bwMode="auto">
            <a:xfrm>
              <a:off x="198437" y="1409700"/>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dirty="0">
                  <a:solidFill>
                    <a:srgbClr val="969696"/>
                  </a:solidFill>
                  <a:latin typeface="Arial" charset="0"/>
                  <a:cs typeface="Arial" charset="0"/>
                </a:rPr>
                <a:t>29</a:t>
              </a:r>
              <a:endParaRPr lang="en-US" sz="1000" dirty="0">
                <a:latin typeface="Arial" charset="0"/>
              </a:endParaRPr>
            </a:p>
          </p:txBody>
        </p:sp>
        <p:sp>
          <p:nvSpPr>
            <p:cNvPr id="63" name="Rectangle 119"/>
            <p:cNvSpPr>
              <a:spLocks noChangeArrowheads="1"/>
            </p:cNvSpPr>
            <p:nvPr/>
          </p:nvSpPr>
          <p:spPr bwMode="auto">
            <a:xfrm>
              <a:off x="7751763" y="4718050"/>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solidFill>
                    <a:srgbClr val="969696"/>
                  </a:solidFill>
                  <a:latin typeface="Arial" charset="0"/>
                  <a:cs typeface="Arial" charset="0"/>
                </a:rPr>
                <a:t>1</a:t>
              </a:r>
              <a:endParaRPr lang="en-US" sz="1000">
                <a:latin typeface="Arial" charset="0"/>
              </a:endParaRPr>
            </a:p>
          </p:txBody>
        </p:sp>
        <p:sp>
          <p:nvSpPr>
            <p:cNvPr id="64" name="Rectangle 118"/>
            <p:cNvSpPr>
              <a:spLocks noChangeArrowheads="1"/>
            </p:cNvSpPr>
            <p:nvPr/>
          </p:nvSpPr>
          <p:spPr bwMode="auto">
            <a:xfrm>
              <a:off x="6492875" y="4718050"/>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31</a:t>
              </a:r>
              <a:endParaRPr lang="en-US" sz="1000">
                <a:latin typeface="Arial" charset="0"/>
              </a:endParaRPr>
            </a:p>
          </p:txBody>
        </p:sp>
        <p:sp>
          <p:nvSpPr>
            <p:cNvPr id="65" name="Rectangle 117"/>
            <p:cNvSpPr>
              <a:spLocks noChangeArrowheads="1"/>
            </p:cNvSpPr>
            <p:nvPr/>
          </p:nvSpPr>
          <p:spPr bwMode="auto">
            <a:xfrm>
              <a:off x="5233988" y="4718050"/>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30</a:t>
              </a:r>
              <a:endParaRPr lang="en-US" sz="1000">
                <a:latin typeface="Arial" charset="0"/>
              </a:endParaRPr>
            </a:p>
          </p:txBody>
        </p:sp>
        <p:sp>
          <p:nvSpPr>
            <p:cNvPr id="66" name="Rectangle 116"/>
            <p:cNvSpPr>
              <a:spLocks noChangeArrowheads="1"/>
            </p:cNvSpPr>
            <p:nvPr/>
          </p:nvSpPr>
          <p:spPr bwMode="auto">
            <a:xfrm>
              <a:off x="3975100" y="4718050"/>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29</a:t>
              </a:r>
              <a:endParaRPr lang="en-US" sz="1000">
                <a:latin typeface="Arial" charset="0"/>
              </a:endParaRPr>
            </a:p>
          </p:txBody>
        </p:sp>
        <p:sp>
          <p:nvSpPr>
            <p:cNvPr id="67" name="Rectangle 115"/>
            <p:cNvSpPr>
              <a:spLocks noChangeArrowheads="1"/>
            </p:cNvSpPr>
            <p:nvPr/>
          </p:nvSpPr>
          <p:spPr bwMode="auto">
            <a:xfrm>
              <a:off x="2716213" y="4718050"/>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28</a:t>
              </a:r>
              <a:endParaRPr lang="en-US" sz="1000">
                <a:latin typeface="Arial" charset="0"/>
              </a:endParaRPr>
            </a:p>
          </p:txBody>
        </p:sp>
        <p:sp>
          <p:nvSpPr>
            <p:cNvPr id="68" name="Rectangle 114"/>
            <p:cNvSpPr>
              <a:spLocks noChangeArrowheads="1"/>
            </p:cNvSpPr>
            <p:nvPr/>
          </p:nvSpPr>
          <p:spPr bwMode="auto">
            <a:xfrm>
              <a:off x="1457325" y="4718050"/>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27</a:t>
              </a:r>
              <a:endParaRPr lang="en-US" sz="1000">
                <a:latin typeface="Arial" charset="0"/>
              </a:endParaRPr>
            </a:p>
          </p:txBody>
        </p:sp>
        <p:sp>
          <p:nvSpPr>
            <p:cNvPr id="69" name="Rectangle 113"/>
            <p:cNvSpPr>
              <a:spLocks noChangeArrowheads="1"/>
            </p:cNvSpPr>
            <p:nvPr/>
          </p:nvSpPr>
          <p:spPr bwMode="auto">
            <a:xfrm>
              <a:off x="198437" y="4718050"/>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26</a:t>
              </a:r>
              <a:endParaRPr lang="en-US" sz="1000">
                <a:latin typeface="Arial" charset="0"/>
              </a:endParaRPr>
            </a:p>
          </p:txBody>
        </p:sp>
        <p:sp>
          <p:nvSpPr>
            <p:cNvPr id="70" name="Rectangle 112"/>
            <p:cNvSpPr>
              <a:spLocks noChangeArrowheads="1"/>
            </p:cNvSpPr>
            <p:nvPr/>
          </p:nvSpPr>
          <p:spPr bwMode="auto">
            <a:xfrm>
              <a:off x="7751763" y="3890963"/>
              <a:ext cx="1258887"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25</a:t>
              </a:r>
              <a:endParaRPr lang="en-US" sz="1000">
                <a:latin typeface="Arial" charset="0"/>
              </a:endParaRPr>
            </a:p>
          </p:txBody>
        </p:sp>
        <p:sp>
          <p:nvSpPr>
            <p:cNvPr id="71" name="Rectangle 111"/>
            <p:cNvSpPr>
              <a:spLocks noChangeArrowheads="1"/>
            </p:cNvSpPr>
            <p:nvPr/>
          </p:nvSpPr>
          <p:spPr bwMode="auto">
            <a:xfrm>
              <a:off x="6492875" y="3890963"/>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24</a:t>
              </a:r>
              <a:endParaRPr lang="en-US" sz="1000">
                <a:latin typeface="Arial" charset="0"/>
              </a:endParaRPr>
            </a:p>
          </p:txBody>
        </p:sp>
        <p:sp>
          <p:nvSpPr>
            <p:cNvPr id="72" name="Rectangle 110"/>
            <p:cNvSpPr>
              <a:spLocks noChangeArrowheads="1"/>
            </p:cNvSpPr>
            <p:nvPr/>
          </p:nvSpPr>
          <p:spPr bwMode="auto">
            <a:xfrm>
              <a:off x="5233988" y="3890963"/>
              <a:ext cx="1258887"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23</a:t>
              </a:r>
              <a:endParaRPr lang="en-US" sz="1000">
                <a:latin typeface="Arial" charset="0"/>
              </a:endParaRPr>
            </a:p>
          </p:txBody>
        </p:sp>
        <p:sp>
          <p:nvSpPr>
            <p:cNvPr id="73" name="Rectangle 109"/>
            <p:cNvSpPr>
              <a:spLocks noChangeArrowheads="1"/>
            </p:cNvSpPr>
            <p:nvPr/>
          </p:nvSpPr>
          <p:spPr bwMode="auto">
            <a:xfrm>
              <a:off x="3975100" y="3890963"/>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22</a:t>
              </a:r>
              <a:endParaRPr lang="en-US" sz="1000">
                <a:latin typeface="Arial" charset="0"/>
              </a:endParaRPr>
            </a:p>
          </p:txBody>
        </p:sp>
        <p:sp>
          <p:nvSpPr>
            <p:cNvPr id="74" name="Rectangle 108"/>
            <p:cNvSpPr>
              <a:spLocks noChangeArrowheads="1"/>
            </p:cNvSpPr>
            <p:nvPr/>
          </p:nvSpPr>
          <p:spPr bwMode="auto">
            <a:xfrm>
              <a:off x="2716213" y="3890963"/>
              <a:ext cx="1258887"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21</a:t>
              </a:r>
              <a:endParaRPr lang="en-US" sz="1000">
                <a:latin typeface="Arial" charset="0"/>
              </a:endParaRPr>
            </a:p>
          </p:txBody>
        </p:sp>
        <p:sp>
          <p:nvSpPr>
            <p:cNvPr id="75" name="Rectangle 107"/>
            <p:cNvSpPr>
              <a:spLocks noChangeArrowheads="1"/>
            </p:cNvSpPr>
            <p:nvPr/>
          </p:nvSpPr>
          <p:spPr bwMode="auto">
            <a:xfrm>
              <a:off x="1457325" y="3890963"/>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20</a:t>
              </a:r>
              <a:endParaRPr lang="en-US" sz="1000">
                <a:latin typeface="Arial" charset="0"/>
              </a:endParaRPr>
            </a:p>
          </p:txBody>
        </p:sp>
        <p:sp>
          <p:nvSpPr>
            <p:cNvPr id="76" name="Rectangle 106"/>
            <p:cNvSpPr>
              <a:spLocks noChangeArrowheads="1"/>
            </p:cNvSpPr>
            <p:nvPr/>
          </p:nvSpPr>
          <p:spPr bwMode="auto">
            <a:xfrm>
              <a:off x="198437" y="3890962"/>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19</a:t>
              </a:r>
              <a:endParaRPr lang="en-US" sz="1000">
                <a:latin typeface="Arial" charset="0"/>
              </a:endParaRPr>
            </a:p>
          </p:txBody>
        </p:sp>
        <p:sp>
          <p:nvSpPr>
            <p:cNvPr id="77" name="Rectangle 105"/>
            <p:cNvSpPr>
              <a:spLocks noChangeArrowheads="1"/>
            </p:cNvSpPr>
            <p:nvPr/>
          </p:nvSpPr>
          <p:spPr bwMode="auto">
            <a:xfrm>
              <a:off x="7751763" y="3063875"/>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18</a:t>
              </a:r>
              <a:endParaRPr lang="en-US" sz="1000">
                <a:latin typeface="Arial" charset="0"/>
              </a:endParaRPr>
            </a:p>
          </p:txBody>
        </p:sp>
        <p:sp>
          <p:nvSpPr>
            <p:cNvPr id="78" name="Rectangle 104"/>
            <p:cNvSpPr>
              <a:spLocks noChangeArrowheads="1"/>
            </p:cNvSpPr>
            <p:nvPr/>
          </p:nvSpPr>
          <p:spPr bwMode="auto">
            <a:xfrm>
              <a:off x="6492875" y="3063875"/>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17</a:t>
              </a:r>
              <a:endParaRPr lang="en-US" sz="1000">
                <a:latin typeface="Arial" charset="0"/>
              </a:endParaRPr>
            </a:p>
          </p:txBody>
        </p:sp>
        <p:sp>
          <p:nvSpPr>
            <p:cNvPr id="79" name="Rectangle 103"/>
            <p:cNvSpPr>
              <a:spLocks noChangeArrowheads="1"/>
            </p:cNvSpPr>
            <p:nvPr/>
          </p:nvSpPr>
          <p:spPr bwMode="auto">
            <a:xfrm>
              <a:off x="5233988" y="3063875"/>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16</a:t>
              </a:r>
              <a:endParaRPr lang="en-US" sz="1000">
                <a:latin typeface="Arial" charset="0"/>
              </a:endParaRPr>
            </a:p>
          </p:txBody>
        </p:sp>
        <p:sp>
          <p:nvSpPr>
            <p:cNvPr id="80" name="Rectangle 102"/>
            <p:cNvSpPr>
              <a:spLocks noChangeArrowheads="1"/>
            </p:cNvSpPr>
            <p:nvPr/>
          </p:nvSpPr>
          <p:spPr bwMode="auto">
            <a:xfrm>
              <a:off x="3975100" y="3063875"/>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15</a:t>
              </a:r>
              <a:endParaRPr lang="en-US" sz="1000">
                <a:latin typeface="Arial" charset="0"/>
              </a:endParaRPr>
            </a:p>
          </p:txBody>
        </p:sp>
        <p:sp>
          <p:nvSpPr>
            <p:cNvPr id="81" name="Rectangle 101"/>
            <p:cNvSpPr>
              <a:spLocks noChangeArrowheads="1"/>
            </p:cNvSpPr>
            <p:nvPr/>
          </p:nvSpPr>
          <p:spPr bwMode="auto">
            <a:xfrm>
              <a:off x="2716213" y="3063875"/>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14</a:t>
              </a:r>
              <a:endParaRPr lang="en-US" sz="1000">
                <a:latin typeface="Arial" charset="0"/>
              </a:endParaRPr>
            </a:p>
          </p:txBody>
        </p:sp>
        <p:sp>
          <p:nvSpPr>
            <p:cNvPr id="82" name="Rectangle 100"/>
            <p:cNvSpPr>
              <a:spLocks noChangeArrowheads="1"/>
            </p:cNvSpPr>
            <p:nvPr/>
          </p:nvSpPr>
          <p:spPr bwMode="auto">
            <a:xfrm>
              <a:off x="1457325" y="3063875"/>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13</a:t>
              </a:r>
              <a:endParaRPr lang="en-US" sz="1000">
                <a:latin typeface="Arial" charset="0"/>
              </a:endParaRPr>
            </a:p>
          </p:txBody>
        </p:sp>
        <p:sp>
          <p:nvSpPr>
            <p:cNvPr id="83" name="Rectangle 99"/>
            <p:cNvSpPr>
              <a:spLocks noChangeArrowheads="1"/>
            </p:cNvSpPr>
            <p:nvPr/>
          </p:nvSpPr>
          <p:spPr bwMode="auto">
            <a:xfrm>
              <a:off x="198437" y="3063875"/>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12</a:t>
              </a:r>
              <a:endParaRPr lang="en-US" sz="1000">
                <a:latin typeface="Arial" charset="0"/>
              </a:endParaRPr>
            </a:p>
          </p:txBody>
        </p:sp>
        <p:sp>
          <p:nvSpPr>
            <p:cNvPr id="84" name="Rectangle 98"/>
            <p:cNvSpPr>
              <a:spLocks noChangeArrowheads="1"/>
            </p:cNvSpPr>
            <p:nvPr/>
          </p:nvSpPr>
          <p:spPr bwMode="auto">
            <a:xfrm>
              <a:off x="7751763" y="2236788"/>
              <a:ext cx="1258887"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11</a:t>
              </a:r>
              <a:endParaRPr lang="en-US" sz="1000">
                <a:latin typeface="Arial" charset="0"/>
              </a:endParaRPr>
            </a:p>
          </p:txBody>
        </p:sp>
        <p:sp>
          <p:nvSpPr>
            <p:cNvPr id="85" name="Rectangle 97"/>
            <p:cNvSpPr>
              <a:spLocks noChangeArrowheads="1"/>
            </p:cNvSpPr>
            <p:nvPr/>
          </p:nvSpPr>
          <p:spPr bwMode="auto">
            <a:xfrm>
              <a:off x="6492875" y="2236788"/>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10</a:t>
              </a:r>
              <a:endParaRPr lang="en-US" sz="1000">
                <a:latin typeface="Arial" charset="0"/>
              </a:endParaRPr>
            </a:p>
          </p:txBody>
        </p:sp>
        <p:sp>
          <p:nvSpPr>
            <p:cNvPr id="86" name="Rectangle 96"/>
            <p:cNvSpPr>
              <a:spLocks noChangeArrowheads="1"/>
            </p:cNvSpPr>
            <p:nvPr/>
          </p:nvSpPr>
          <p:spPr bwMode="auto">
            <a:xfrm>
              <a:off x="5233988" y="2236788"/>
              <a:ext cx="1258887"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9</a:t>
              </a:r>
              <a:endParaRPr lang="en-US" sz="1000">
                <a:latin typeface="Arial" charset="0"/>
              </a:endParaRPr>
            </a:p>
          </p:txBody>
        </p:sp>
        <p:sp>
          <p:nvSpPr>
            <p:cNvPr id="87" name="Rectangle 95"/>
            <p:cNvSpPr>
              <a:spLocks noChangeArrowheads="1"/>
            </p:cNvSpPr>
            <p:nvPr/>
          </p:nvSpPr>
          <p:spPr bwMode="auto">
            <a:xfrm>
              <a:off x="3975100" y="2236788"/>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8</a:t>
              </a:r>
              <a:endParaRPr lang="en-US" sz="1000">
                <a:latin typeface="Arial" charset="0"/>
              </a:endParaRPr>
            </a:p>
          </p:txBody>
        </p:sp>
        <p:sp>
          <p:nvSpPr>
            <p:cNvPr id="88" name="Rectangle 94"/>
            <p:cNvSpPr>
              <a:spLocks noChangeArrowheads="1"/>
            </p:cNvSpPr>
            <p:nvPr/>
          </p:nvSpPr>
          <p:spPr bwMode="auto">
            <a:xfrm>
              <a:off x="2716213" y="2236788"/>
              <a:ext cx="1258887"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7</a:t>
              </a:r>
              <a:endParaRPr lang="en-US" sz="1000">
                <a:latin typeface="Arial" charset="0"/>
              </a:endParaRPr>
            </a:p>
          </p:txBody>
        </p:sp>
        <p:sp>
          <p:nvSpPr>
            <p:cNvPr id="89" name="Rectangle 93"/>
            <p:cNvSpPr>
              <a:spLocks noChangeArrowheads="1"/>
            </p:cNvSpPr>
            <p:nvPr/>
          </p:nvSpPr>
          <p:spPr bwMode="auto">
            <a:xfrm>
              <a:off x="1457325" y="2236788"/>
              <a:ext cx="1258888" cy="827087"/>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6</a:t>
              </a:r>
              <a:endParaRPr lang="en-US" sz="1000">
                <a:latin typeface="Arial" charset="0"/>
              </a:endParaRPr>
            </a:p>
          </p:txBody>
        </p:sp>
        <p:sp>
          <p:nvSpPr>
            <p:cNvPr id="90" name="Rectangle 92"/>
            <p:cNvSpPr>
              <a:spLocks noChangeArrowheads="1"/>
            </p:cNvSpPr>
            <p:nvPr/>
          </p:nvSpPr>
          <p:spPr bwMode="auto">
            <a:xfrm>
              <a:off x="198437" y="2236787"/>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5</a:t>
              </a:r>
              <a:endParaRPr lang="en-US" sz="1000">
                <a:latin typeface="Arial" charset="0"/>
              </a:endParaRPr>
            </a:p>
          </p:txBody>
        </p:sp>
        <p:sp>
          <p:nvSpPr>
            <p:cNvPr id="91" name="Rectangle 91"/>
            <p:cNvSpPr>
              <a:spLocks noChangeArrowheads="1"/>
            </p:cNvSpPr>
            <p:nvPr/>
          </p:nvSpPr>
          <p:spPr bwMode="auto">
            <a:xfrm>
              <a:off x="7751763" y="1409700"/>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4</a:t>
              </a:r>
              <a:endParaRPr lang="en-US" sz="1000">
                <a:latin typeface="Arial" charset="0"/>
              </a:endParaRPr>
            </a:p>
          </p:txBody>
        </p:sp>
        <p:sp>
          <p:nvSpPr>
            <p:cNvPr id="92" name="Rectangle 90"/>
            <p:cNvSpPr>
              <a:spLocks noChangeArrowheads="1"/>
            </p:cNvSpPr>
            <p:nvPr/>
          </p:nvSpPr>
          <p:spPr bwMode="auto">
            <a:xfrm>
              <a:off x="6492875" y="1409700"/>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3</a:t>
              </a:r>
              <a:endParaRPr lang="en-US" sz="1000">
                <a:latin typeface="Arial" charset="0"/>
              </a:endParaRPr>
            </a:p>
          </p:txBody>
        </p:sp>
        <p:sp>
          <p:nvSpPr>
            <p:cNvPr id="93" name="Rectangle 89"/>
            <p:cNvSpPr>
              <a:spLocks noChangeArrowheads="1"/>
            </p:cNvSpPr>
            <p:nvPr/>
          </p:nvSpPr>
          <p:spPr bwMode="auto">
            <a:xfrm>
              <a:off x="5233988" y="1409700"/>
              <a:ext cx="1258887"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2</a:t>
              </a:r>
              <a:endParaRPr lang="en-US" sz="1000">
                <a:latin typeface="Arial" charset="0"/>
              </a:endParaRPr>
            </a:p>
          </p:txBody>
        </p:sp>
        <p:sp>
          <p:nvSpPr>
            <p:cNvPr id="94" name="Rectangle 88"/>
            <p:cNvSpPr>
              <a:spLocks noChangeArrowheads="1"/>
            </p:cNvSpPr>
            <p:nvPr/>
          </p:nvSpPr>
          <p:spPr bwMode="auto">
            <a:xfrm>
              <a:off x="3975100" y="1409700"/>
              <a:ext cx="1258888" cy="827088"/>
            </a:xfrm>
            <a:prstGeom prst="rect">
              <a:avLst/>
            </a:prstGeom>
            <a:grp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fontAlgn="b" hangingPunct="1">
                <a:defRPr/>
              </a:pPr>
              <a:r>
                <a:rPr lang="en-US" sz="1000">
                  <a:latin typeface="Arial" charset="0"/>
                  <a:cs typeface="Arial" charset="0"/>
                </a:rPr>
                <a:t>1</a:t>
              </a:r>
              <a:endParaRPr lang="en-US" sz="1000">
                <a:latin typeface="Arial"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
          <p:cNvGrpSpPr>
            <a:grpSpLocks/>
          </p:cNvGrpSpPr>
          <p:nvPr/>
        </p:nvGrpSpPr>
        <p:grpSpPr bwMode="auto">
          <a:xfrm>
            <a:off x="339725" y="333375"/>
            <a:ext cx="2411413" cy="1387475"/>
            <a:chOff x="196848" y="511175"/>
            <a:chExt cx="8812216" cy="5033963"/>
          </a:xfrm>
        </p:grpSpPr>
        <p:sp>
          <p:nvSpPr>
            <p:cNvPr id="7687"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88"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89"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90"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91"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92"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93"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94" name="Rectangle 9"/>
            <p:cNvSpPr>
              <a:spLocks noChangeArrowheads="1"/>
            </p:cNvSpPr>
            <p:nvPr/>
          </p:nvSpPr>
          <p:spPr bwMode="auto">
            <a:xfrm>
              <a:off x="196848"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2013</a:t>
              </a:r>
            </a:p>
            <a:p>
              <a:pPr algn="ctr" eaLnBrk="1" fontAlgn="b" hangingPunct="1">
                <a:spcBef>
                  <a:spcPct val="0"/>
                </a:spcBef>
                <a:buFontTx/>
                <a:buNone/>
              </a:pPr>
              <a:endParaRPr lang="en-US" altLang="en-US" sz="1000" b="1"/>
            </a:p>
          </p:txBody>
        </p:sp>
        <p:sp>
          <p:nvSpPr>
            <p:cNvPr id="7695" name="Rectangle 13"/>
            <p:cNvSpPr>
              <a:spLocks noChangeArrowheads="1"/>
            </p:cNvSpPr>
            <p:nvPr/>
          </p:nvSpPr>
          <p:spPr bwMode="auto">
            <a:xfrm>
              <a:off x="775017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696" name="Rectangle 14"/>
            <p:cNvSpPr>
              <a:spLocks noChangeArrowheads="1"/>
            </p:cNvSpPr>
            <p:nvPr/>
          </p:nvSpPr>
          <p:spPr bwMode="auto">
            <a:xfrm>
              <a:off x="6491289"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697" name="Rectangle 15"/>
            <p:cNvSpPr>
              <a:spLocks noChangeArrowheads="1"/>
            </p:cNvSpPr>
            <p:nvPr/>
          </p:nvSpPr>
          <p:spPr bwMode="auto">
            <a:xfrm>
              <a:off x="5232401"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698" name="Rectangle 16"/>
            <p:cNvSpPr>
              <a:spLocks noChangeArrowheads="1"/>
            </p:cNvSpPr>
            <p:nvPr/>
          </p:nvSpPr>
          <p:spPr bwMode="auto">
            <a:xfrm>
              <a:off x="3973514"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699" name="Rectangle 18"/>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700" name="Rectangle 19"/>
            <p:cNvSpPr>
              <a:spLocks noChangeArrowheads="1"/>
            </p:cNvSpPr>
            <p:nvPr/>
          </p:nvSpPr>
          <p:spPr bwMode="auto">
            <a:xfrm>
              <a:off x="19685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701" name="Rectangle 20"/>
            <p:cNvSpPr>
              <a:spLocks noChangeArrowheads="1"/>
            </p:cNvSpPr>
            <p:nvPr/>
          </p:nvSpPr>
          <p:spPr bwMode="auto">
            <a:xfrm>
              <a:off x="775017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702" name="Rectangle 21"/>
            <p:cNvSpPr>
              <a:spLocks noChangeArrowheads="1"/>
            </p:cNvSpPr>
            <p:nvPr/>
          </p:nvSpPr>
          <p:spPr bwMode="auto">
            <a:xfrm>
              <a:off x="6491289"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703" name="Rectangle 22"/>
            <p:cNvSpPr>
              <a:spLocks noChangeArrowheads="1"/>
            </p:cNvSpPr>
            <p:nvPr/>
          </p:nvSpPr>
          <p:spPr bwMode="auto">
            <a:xfrm>
              <a:off x="5232401"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704" name="Rectangle 23"/>
            <p:cNvSpPr>
              <a:spLocks noChangeArrowheads="1"/>
            </p:cNvSpPr>
            <p:nvPr/>
          </p:nvSpPr>
          <p:spPr bwMode="auto">
            <a:xfrm>
              <a:off x="3973514"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705" name="Rectangle 25"/>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706" name="Rectangle 26"/>
            <p:cNvSpPr>
              <a:spLocks noChangeArrowheads="1"/>
            </p:cNvSpPr>
            <p:nvPr/>
          </p:nvSpPr>
          <p:spPr bwMode="auto">
            <a:xfrm>
              <a:off x="19685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707" name="Rectangle 27"/>
            <p:cNvSpPr>
              <a:spLocks noChangeArrowheads="1"/>
            </p:cNvSpPr>
            <p:nvPr/>
          </p:nvSpPr>
          <p:spPr bwMode="auto">
            <a:xfrm>
              <a:off x="775017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708" name="Rectangle 28"/>
            <p:cNvSpPr>
              <a:spLocks noChangeArrowheads="1"/>
            </p:cNvSpPr>
            <p:nvPr/>
          </p:nvSpPr>
          <p:spPr bwMode="auto">
            <a:xfrm>
              <a:off x="6491289"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709" name="Rectangle 29"/>
            <p:cNvSpPr>
              <a:spLocks noChangeArrowheads="1"/>
            </p:cNvSpPr>
            <p:nvPr/>
          </p:nvSpPr>
          <p:spPr bwMode="auto">
            <a:xfrm>
              <a:off x="5232401"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710" name="Rectangle 30"/>
            <p:cNvSpPr>
              <a:spLocks noChangeArrowheads="1"/>
            </p:cNvSpPr>
            <p:nvPr/>
          </p:nvSpPr>
          <p:spPr bwMode="auto">
            <a:xfrm>
              <a:off x="3973514"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711" name="Rectangle 32"/>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712" name="Rectangle 33"/>
            <p:cNvSpPr>
              <a:spLocks noChangeArrowheads="1"/>
            </p:cNvSpPr>
            <p:nvPr/>
          </p:nvSpPr>
          <p:spPr bwMode="auto">
            <a:xfrm>
              <a:off x="19685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713" name="Rectangle 34"/>
            <p:cNvSpPr>
              <a:spLocks noChangeArrowheads="1"/>
            </p:cNvSpPr>
            <p:nvPr/>
          </p:nvSpPr>
          <p:spPr bwMode="auto">
            <a:xfrm>
              <a:off x="775017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714" name="Rectangle 35"/>
            <p:cNvSpPr>
              <a:spLocks noChangeArrowheads="1"/>
            </p:cNvSpPr>
            <p:nvPr/>
          </p:nvSpPr>
          <p:spPr bwMode="auto">
            <a:xfrm>
              <a:off x="6491289"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715" name="Rectangle 36"/>
            <p:cNvSpPr>
              <a:spLocks noChangeArrowheads="1"/>
            </p:cNvSpPr>
            <p:nvPr/>
          </p:nvSpPr>
          <p:spPr bwMode="auto">
            <a:xfrm>
              <a:off x="5232401"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716" name="Rectangle 37"/>
            <p:cNvSpPr>
              <a:spLocks noChangeArrowheads="1"/>
            </p:cNvSpPr>
            <p:nvPr/>
          </p:nvSpPr>
          <p:spPr bwMode="auto">
            <a:xfrm>
              <a:off x="3973514"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717" name="Rectangle 39"/>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718" name="Rectangle 40"/>
            <p:cNvSpPr>
              <a:spLocks noChangeArrowheads="1"/>
            </p:cNvSpPr>
            <p:nvPr/>
          </p:nvSpPr>
          <p:spPr bwMode="auto">
            <a:xfrm>
              <a:off x="19685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719" name="Rectangle 41"/>
            <p:cNvSpPr>
              <a:spLocks noChangeArrowheads="1"/>
            </p:cNvSpPr>
            <p:nvPr/>
          </p:nvSpPr>
          <p:spPr bwMode="auto">
            <a:xfrm>
              <a:off x="775017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720" name="Rectangle 42"/>
            <p:cNvSpPr>
              <a:spLocks noChangeArrowheads="1"/>
            </p:cNvSpPr>
            <p:nvPr/>
          </p:nvSpPr>
          <p:spPr bwMode="auto">
            <a:xfrm>
              <a:off x="6491289"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721" name="Rectangle 43"/>
            <p:cNvSpPr>
              <a:spLocks noChangeArrowheads="1"/>
            </p:cNvSpPr>
            <p:nvPr/>
          </p:nvSpPr>
          <p:spPr bwMode="auto">
            <a:xfrm>
              <a:off x="5232401"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722" name="Rectangle 44"/>
            <p:cNvSpPr>
              <a:spLocks noChangeArrowheads="1"/>
            </p:cNvSpPr>
            <p:nvPr/>
          </p:nvSpPr>
          <p:spPr bwMode="auto">
            <a:xfrm>
              <a:off x="3973514"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723" name="Rectangle 46"/>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724" name="Rectangle 47"/>
            <p:cNvSpPr>
              <a:spLocks noChangeArrowheads="1"/>
            </p:cNvSpPr>
            <p:nvPr/>
          </p:nvSpPr>
          <p:spPr bwMode="auto">
            <a:xfrm>
              <a:off x="19685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725" name="Rectangle 17"/>
            <p:cNvSpPr>
              <a:spLocks noChangeArrowheads="1"/>
            </p:cNvSpPr>
            <p:nvPr/>
          </p:nvSpPr>
          <p:spPr bwMode="auto">
            <a:xfrm>
              <a:off x="271462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726" name="Rectangle 24"/>
            <p:cNvSpPr>
              <a:spLocks noChangeArrowheads="1"/>
            </p:cNvSpPr>
            <p:nvPr/>
          </p:nvSpPr>
          <p:spPr bwMode="auto">
            <a:xfrm>
              <a:off x="271462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727" name="Rectangle 31"/>
            <p:cNvSpPr>
              <a:spLocks noChangeArrowheads="1"/>
            </p:cNvSpPr>
            <p:nvPr/>
          </p:nvSpPr>
          <p:spPr bwMode="auto">
            <a:xfrm>
              <a:off x="271462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728" name="Rectangle 38"/>
            <p:cNvSpPr>
              <a:spLocks noChangeArrowheads="1"/>
            </p:cNvSpPr>
            <p:nvPr/>
          </p:nvSpPr>
          <p:spPr bwMode="auto">
            <a:xfrm>
              <a:off x="271462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729" name="Rectangle 45"/>
            <p:cNvSpPr>
              <a:spLocks noChangeArrowheads="1"/>
            </p:cNvSpPr>
            <p:nvPr/>
          </p:nvSpPr>
          <p:spPr bwMode="auto">
            <a:xfrm>
              <a:off x="271462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grpSp>
      <p:grpSp>
        <p:nvGrpSpPr>
          <p:cNvPr id="7171" name="Group 46"/>
          <p:cNvGrpSpPr>
            <a:grpSpLocks/>
          </p:cNvGrpSpPr>
          <p:nvPr/>
        </p:nvGrpSpPr>
        <p:grpSpPr bwMode="auto">
          <a:xfrm>
            <a:off x="3005138" y="333375"/>
            <a:ext cx="2411412" cy="1376363"/>
            <a:chOff x="196850" y="511175"/>
            <a:chExt cx="8812213" cy="5033963"/>
          </a:xfrm>
        </p:grpSpPr>
        <p:sp>
          <p:nvSpPr>
            <p:cNvPr id="7644"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45"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46"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47"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48"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49"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50"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51"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2013</a:t>
              </a:r>
            </a:p>
            <a:p>
              <a:pPr algn="ctr" eaLnBrk="1" fontAlgn="b" hangingPunct="1">
                <a:spcBef>
                  <a:spcPct val="0"/>
                </a:spcBef>
                <a:buFontTx/>
                <a:buNone/>
              </a:pPr>
              <a:endParaRPr lang="en-US" altLang="en-US" sz="1000" b="1"/>
            </a:p>
          </p:txBody>
        </p:sp>
        <p:sp>
          <p:nvSpPr>
            <p:cNvPr id="7652" name="Rectangle 55"/>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653" name="Rectangle 56"/>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654" name="Rectangle 106"/>
            <p:cNvSpPr>
              <a:spLocks noChangeArrowheads="1"/>
            </p:cNvSpPr>
            <p:nvPr/>
          </p:nvSpPr>
          <p:spPr bwMode="auto">
            <a:xfrm>
              <a:off x="19685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655" name="Rectangle 105"/>
            <p:cNvSpPr>
              <a:spLocks noChangeArrowheads="1"/>
            </p:cNvSpPr>
            <p:nvPr/>
          </p:nvSpPr>
          <p:spPr bwMode="auto">
            <a:xfrm>
              <a:off x="77501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656" name="Rectangle 104"/>
            <p:cNvSpPr>
              <a:spLocks noChangeArrowheads="1"/>
            </p:cNvSpPr>
            <p:nvPr/>
          </p:nvSpPr>
          <p:spPr bwMode="auto">
            <a:xfrm>
              <a:off x="64912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657" name="Rectangle 103"/>
            <p:cNvSpPr>
              <a:spLocks noChangeArrowheads="1"/>
            </p:cNvSpPr>
            <p:nvPr/>
          </p:nvSpPr>
          <p:spPr bwMode="auto">
            <a:xfrm>
              <a:off x="52324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658" name="Rectangle 102"/>
            <p:cNvSpPr>
              <a:spLocks noChangeArrowheads="1"/>
            </p:cNvSpPr>
            <p:nvPr/>
          </p:nvSpPr>
          <p:spPr bwMode="auto">
            <a:xfrm>
              <a:off x="39735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659" name="Rectangle 101"/>
            <p:cNvSpPr>
              <a:spLocks noChangeArrowheads="1"/>
            </p:cNvSpPr>
            <p:nvPr/>
          </p:nvSpPr>
          <p:spPr bwMode="auto">
            <a:xfrm>
              <a:off x="27146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660" name="Rectangle 100"/>
            <p:cNvSpPr>
              <a:spLocks noChangeArrowheads="1"/>
            </p:cNvSpPr>
            <p:nvPr/>
          </p:nvSpPr>
          <p:spPr bwMode="auto">
            <a:xfrm>
              <a:off x="1455737"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661" name="Rectangle 99"/>
            <p:cNvSpPr>
              <a:spLocks noChangeArrowheads="1"/>
            </p:cNvSpPr>
            <p:nvPr/>
          </p:nvSpPr>
          <p:spPr bwMode="auto">
            <a:xfrm>
              <a:off x="196850" y="4718051"/>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662" name="Rectangle 98"/>
            <p:cNvSpPr>
              <a:spLocks noChangeArrowheads="1"/>
            </p:cNvSpPr>
            <p:nvPr/>
          </p:nvSpPr>
          <p:spPr bwMode="auto">
            <a:xfrm>
              <a:off x="77501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663" name="Rectangle 97"/>
            <p:cNvSpPr>
              <a:spLocks noChangeArrowheads="1"/>
            </p:cNvSpPr>
            <p:nvPr/>
          </p:nvSpPr>
          <p:spPr bwMode="auto">
            <a:xfrm>
              <a:off x="64912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664" name="Rectangle 96"/>
            <p:cNvSpPr>
              <a:spLocks noChangeArrowheads="1"/>
            </p:cNvSpPr>
            <p:nvPr/>
          </p:nvSpPr>
          <p:spPr bwMode="auto">
            <a:xfrm>
              <a:off x="52324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665" name="Rectangle 95"/>
            <p:cNvSpPr>
              <a:spLocks noChangeArrowheads="1"/>
            </p:cNvSpPr>
            <p:nvPr/>
          </p:nvSpPr>
          <p:spPr bwMode="auto">
            <a:xfrm>
              <a:off x="39735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666" name="Rectangle 94"/>
            <p:cNvSpPr>
              <a:spLocks noChangeArrowheads="1"/>
            </p:cNvSpPr>
            <p:nvPr/>
          </p:nvSpPr>
          <p:spPr bwMode="auto">
            <a:xfrm>
              <a:off x="27146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667" name="Rectangle 93"/>
            <p:cNvSpPr>
              <a:spLocks noChangeArrowheads="1"/>
            </p:cNvSpPr>
            <p:nvPr/>
          </p:nvSpPr>
          <p:spPr bwMode="auto">
            <a:xfrm>
              <a:off x="1455737"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668" name="Rectangle 92"/>
            <p:cNvSpPr>
              <a:spLocks noChangeArrowheads="1"/>
            </p:cNvSpPr>
            <p:nvPr/>
          </p:nvSpPr>
          <p:spPr bwMode="auto">
            <a:xfrm>
              <a:off x="196850" y="3890963"/>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669" name="Rectangle 91"/>
            <p:cNvSpPr>
              <a:spLocks noChangeArrowheads="1"/>
            </p:cNvSpPr>
            <p:nvPr/>
          </p:nvSpPr>
          <p:spPr bwMode="auto">
            <a:xfrm>
              <a:off x="77501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670" name="Rectangle 90"/>
            <p:cNvSpPr>
              <a:spLocks noChangeArrowheads="1"/>
            </p:cNvSpPr>
            <p:nvPr/>
          </p:nvSpPr>
          <p:spPr bwMode="auto">
            <a:xfrm>
              <a:off x="64912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671" name="Rectangle 89"/>
            <p:cNvSpPr>
              <a:spLocks noChangeArrowheads="1"/>
            </p:cNvSpPr>
            <p:nvPr/>
          </p:nvSpPr>
          <p:spPr bwMode="auto">
            <a:xfrm>
              <a:off x="52324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672" name="Rectangle 88"/>
            <p:cNvSpPr>
              <a:spLocks noChangeArrowheads="1"/>
            </p:cNvSpPr>
            <p:nvPr/>
          </p:nvSpPr>
          <p:spPr bwMode="auto">
            <a:xfrm>
              <a:off x="39735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673" name="Rectangle 87"/>
            <p:cNvSpPr>
              <a:spLocks noChangeArrowheads="1"/>
            </p:cNvSpPr>
            <p:nvPr/>
          </p:nvSpPr>
          <p:spPr bwMode="auto">
            <a:xfrm>
              <a:off x="27146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674" name="Rectangle 86"/>
            <p:cNvSpPr>
              <a:spLocks noChangeArrowheads="1"/>
            </p:cNvSpPr>
            <p:nvPr/>
          </p:nvSpPr>
          <p:spPr bwMode="auto">
            <a:xfrm>
              <a:off x="1455737"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675" name="Rectangle 85"/>
            <p:cNvSpPr>
              <a:spLocks noChangeArrowheads="1"/>
            </p:cNvSpPr>
            <p:nvPr/>
          </p:nvSpPr>
          <p:spPr bwMode="auto">
            <a:xfrm>
              <a:off x="196850" y="3063876"/>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676" name="Rectangle 84"/>
            <p:cNvSpPr>
              <a:spLocks noChangeArrowheads="1"/>
            </p:cNvSpPr>
            <p:nvPr/>
          </p:nvSpPr>
          <p:spPr bwMode="auto">
            <a:xfrm>
              <a:off x="77501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677" name="Rectangle 83"/>
            <p:cNvSpPr>
              <a:spLocks noChangeArrowheads="1"/>
            </p:cNvSpPr>
            <p:nvPr/>
          </p:nvSpPr>
          <p:spPr bwMode="auto">
            <a:xfrm>
              <a:off x="64912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678" name="Rectangle 82"/>
            <p:cNvSpPr>
              <a:spLocks noChangeArrowheads="1"/>
            </p:cNvSpPr>
            <p:nvPr/>
          </p:nvSpPr>
          <p:spPr bwMode="auto">
            <a:xfrm>
              <a:off x="52324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679" name="Rectangle 81"/>
            <p:cNvSpPr>
              <a:spLocks noChangeArrowheads="1"/>
            </p:cNvSpPr>
            <p:nvPr/>
          </p:nvSpPr>
          <p:spPr bwMode="auto">
            <a:xfrm>
              <a:off x="39735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680" name="Rectangle 80"/>
            <p:cNvSpPr>
              <a:spLocks noChangeArrowheads="1"/>
            </p:cNvSpPr>
            <p:nvPr/>
          </p:nvSpPr>
          <p:spPr bwMode="auto">
            <a:xfrm>
              <a:off x="27146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681" name="Rectangle 79"/>
            <p:cNvSpPr>
              <a:spLocks noChangeArrowheads="1"/>
            </p:cNvSpPr>
            <p:nvPr/>
          </p:nvSpPr>
          <p:spPr bwMode="auto">
            <a:xfrm>
              <a:off x="1455737"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682" name="Rectangle 78"/>
            <p:cNvSpPr>
              <a:spLocks noChangeArrowheads="1"/>
            </p:cNvSpPr>
            <p:nvPr/>
          </p:nvSpPr>
          <p:spPr bwMode="auto">
            <a:xfrm>
              <a:off x="196850" y="2236788"/>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683" name="Rectangle 77"/>
            <p:cNvSpPr>
              <a:spLocks noChangeArrowheads="1"/>
            </p:cNvSpPr>
            <p:nvPr/>
          </p:nvSpPr>
          <p:spPr bwMode="auto">
            <a:xfrm>
              <a:off x="77501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684" name="Rectangle 76"/>
            <p:cNvSpPr>
              <a:spLocks noChangeArrowheads="1"/>
            </p:cNvSpPr>
            <p:nvPr/>
          </p:nvSpPr>
          <p:spPr bwMode="auto">
            <a:xfrm>
              <a:off x="64912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85" name="Rectangle 75"/>
            <p:cNvSpPr>
              <a:spLocks noChangeArrowheads="1"/>
            </p:cNvSpPr>
            <p:nvPr/>
          </p:nvSpPr>
          <p:spPr bwMode="auto">
            <a:xfrm>
              <a:off x="52324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86" name="Rectangle 74"/>
            <p:cNvSpPr>
              <a:spLocks noChangeArrowheads="1"/>
            </p:cNvSpPr>
            <p:nvPr/>
          </p:nvSpPr>
          <p:spPr bwMode="auto">
            <a:xfrm>
              <a:off x="397351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7172" name="Group 90"/>
          <p:cNvGrpSpPr>
            <a:grpSpLocks/>
          </p:cNvGrpSpPr>
          <p:nvPr/>
        </p:nvGrpSpPr>
        <p:grpSpPr bwMode="auto">
          <a:xfrm>
            <a:off x="5892800" y="333375"/>
            <a:ext cx="2411413" cy="1398588"/>
            <a:chOff x="196849" y="511175"/>
            <a:chExt cx="8812214" cy="5033963"/>
          </a:xfrm>
        </p:grpSpPr>
        <p:sp>
          <p:nvSpPr>
            <p:cNvPr id="7601"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02"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03"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04"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05"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06"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07"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08"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2013</a:t>
              </a:r>
            </a:p>
            <a:p>
              <a:pPr algn="ctr" eaLnBrk="1" fontAlgn="b" hangingPunct="1">
                <a:spcBef>
                  <a:spcPct val="0"/>
                </a:spcBef>
                <a:buFontTx/>
                <a:buNone/>
              </a:pPr>
              <a:endParaRPr lang="en-US" altLang="en-US" sz="1000" b="1"/>
            </a:p>
          </p:txBody>
        </p:sp>
        <p:sp>
          <p:nvSpPr>
            <p:cNvPr id="7609" name="Rectangle 115"/>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610" name="Rectangle 114"/>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7611" name="Rectangle 113"/>
            <p:cNvSpPr>
              <a:spLocks noChangeArrowheads="1"/>
            </p:cNvSpPr>
            <p:nvPr/>
          </p:nvSpPr>
          <p:spPr bwMode="auto">
            <a:xfrm>
              <a:off x="196849"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7612"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613"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614"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615"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616"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617"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618"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619"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620"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621"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622"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623"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624"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625"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626"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627"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628"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629"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630"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631"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632"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633"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634"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635"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636"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637"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638"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639"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640"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641"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42"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43"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grpSp>
        <p:nvGrpSpPr>
          <p:cNvPr id="7173" name="Group 134"/>
          <p:cNvGrpSpPr>
            <a:grpSpLocks/>
          </p:cNvGrpSpPr>
          <p:nvPr/>
        </p:nvGrpSpPr>
        <p:grpSpPr bwMode="auto">
          <a:xfrm>
            <a:off x="322263" y="1941513"/>
            <a:ext cx="2446337" cy="1400175"/>
            <a:chOff x="196850" y="511175"/>
            <a:chExt cx="8812213" cy="5033963"/>
          </a:xfrm>
        </p:grpSpPr>
        <p:sp>
          <p:nvSpPr>
            <p:cNvPr id="7558"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59"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60"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561"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62"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563"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64"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565"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2013</a:t>
              </a:r>
            </a:p>
            <a:p>
              <a:pPr algn="ctr" eaLnBrk="1" fontAlgn="b" hangingPunct="1">
                <a:spcBef>
                  <a:spcPct val="0"/>
                </a:spcBef>
                <a:buFontTx/>
                <a:buNone/>
              </a:pPr>
              <a:endParaRPr lang="en-US" altLang="en-US" sz="1000" b="1"/>
            </a:p>
          </p:txBody>
        </p:sp>
        <p:sp>
          <p:nvSpPr>
            <p:cNvPr id="7566" name="Rectangle 115"/>
            <p:cNvSpPr>
              <a:spLocks noChangeArrowheads="1"/>
            </p:cNvSpPr>
            <p:nvPr/>
          </p:nvSpPr>
          <p:spPr bwMode="auto">
            <a:xfrm>
              <a:off x="271462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567" name="Rectangle 114"/>
            <p:cNvSpPr>
              <a:spLocks noChangeArrowheads="1"/>
            </p:cNvSpPr>
            <p:nvPr/>
          </p:nvSpPr>
          <p:spPr bwMode="auto">
            <a:xfrm>
              <a:off x="145573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568" name="Rectangle 113"/>
            <p:cNvSpPr>
              <a:spLocks noChangeArrowheads="1"/>
            </p:cNvSpPr>
            <p:nvPr/>
          </p:nvSpPr>
          <p:spPr bwMode="auto">
            <a:xfrm>
              <a:off x="196850" y="471805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569" name="Rectangle 112"/>
            <p:cNvSpPr>
              <a:spLocks noChangeArrowheads="1"/>
            </p:cNvSpPr>
            <p:nvPr/>
          </p:nvSpPr>
          <p:spPr bwMode="auto">
            <a:xfrm>
              <a:off x="775017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570" name="Rectangle 111"/>
            <p:cNvSpPr>
              <a:spLocks noChangeArrowheads="1"/>
            </p:cNvSpPr>
            <p:nvPr/>
          </p:nvSpPr>
          <p:spPr bwMode="auto">
            <a:xfrm>
              <a:off x="649128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571" name="Rectangle 110"/>
            <p:cNvSpPr>
              <a:spLocks noChangeArrowheads="1"/>
            </p:cNvSpPr>
            <p:nvPr/>
          </p:nvSpPr>
          <p:spPr bwMode="auto">
            <a:xfrm>
              <a:off x="5232400"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572" name="Rectangle 109"/>
            <p:cNvSpPr>
              <a:spLocks noChangeArrowheads="1"/>
            </p:cNvSpPr>
            <p:nvPr/>
          </p:nvSpPr>
          <p:spPr bwMode="auto">
            <a:xfrm>
              <a:off x="3973512"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573" name="Rectangle 108"/>
            <p:cNvSpPr>
              <a:spLocks noChangeArrowheads="1"/>
            </p:cNvSpPr>
            <p:nvPr/>
          </p:nvSpPr>
          <p:spPr bwMode="auto">
            <a:xfrm>
              <a:off x="271462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574" name="Rectangle 107"/>
            <p:cNvSpPr>
              <a:spLocks noChangeArrowheads="1"/>
            </p:cNvSpPr>
            <p:nvPr/>
          </p:nvSpPr>
          <p:spPr bwMode="auto">
            <a:xfrm>
              <a:off x="145573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575" name="Rectangle 106"/>
            <p:cNvSpPr>
              <a:spLocks noChangeArrowheads="1"/>
            </p:cNvSpPr>
            <p:nvPr/>
          </p:nvSpPr>
          <p:spPr bwMode="auto">
            <a:xfrm>
              <a:off x="196850" y="3890963"/>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576" name="Rectangle 105"/>
            <p:cNvSpPr>
              <a:spLocks noChangeArrowheads="1"/>
            </p:cNvSpPr>
            <p:nvPr/>
          </p:nvSpPr>
          <p:spPr bwMode="auto">
            <a:xfrm>
              <a:off x="775017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577" name="Rectangle 104"/>
            <p:cNvSpPr>
              <a:spLocks noChangeArrowheads="1"/>
            </p:cNvSpPr>
            <p:nvPr/>
          </p:nvSpPr>
          <p:spPr bwMode="auto">
            <a:xfrm>
              <a:off x="649128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578" name="Rectangle 103"/>
            <p:cNvSpPr>
              <a:spLocks noChangeArrowheads="1"/>
            </p:cNvSpPr>
            <p:nvPr/>
          </p:nvSpPr>
          <p:spPr bwMode="auto">
            <a:xfrm>
              <a:off x="5232400"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579" name="Rectangle 102"/>
            <p:cNvSpPr>
              <a:spLocks noChangeArrowheads="1"/>
            </p:cNvSpPr>
            <p:nvPr/>
          </p:nvSpPr>
          <p:spPr bwMode="auto">
            <a:xfrm>
              <a:off x="3973512"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80" name="Rectangle 101"/>
            <p:cNvSpPr>
              <a:spLocks noChangeArrowheads="1"/>
            </p:cNvSpPr>
            <p:nvPr/>
          </p:nvSpPr>
          <p:spPr bwMode="auto">
            <a:xfrm>
              <a:off x="271462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581" name="Rectangle 100"/>
            <p:cNvSpPr>
              <a:spLocks noChangeArrowheads="1"/>
            </p:cNvSpPr>
            <p:nvPr/>
          </p:nvSpPr>
          <p:spPr bwMode="auto">
            <a:xfrm>
              <a:off x="145573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82" name="Rectangle 99"/>
            <p:cNvSpPr>
              <a:spLocks noChangeArrowheads="1"/>
            </p:cNvSpPr>
            <p:nvPr/>
          </p:nvSpPr>
          <p:spPr bwMode="auto">
            <a:xfrm>
              <a:off x="196850" y="3063875"/>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83" name="Rectangle 98"/>
            <p:cNvSpPr>
              <a:spLocks noChangeArrowheads="1"/>
            </p:cNvSpPr>
            <p:nvPr/>
          </p:nvSpPr>
          <p:spPr bwMode="auto">
            <a:xfrm>
              <a:off x="775017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84" name="Rectangle 97"/>
            <p:cNvSpPr>
              <a:spLocks noChangeArrowheads="1"/>
            </p:cNvSpPr>
            <p:nvPr/>
          </p:nvSpPr>
          <p:spPr bwMode="auto">
            <a:xfrm>
              <a:off x="649128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85" name="Rectangle 96"/>
            <p:cNvSpPr>
              <a:spLocks noChangeArrowheads="1"/>
            </p:cNvSpPr>
            <p:nvPr/>
          </p:nvSpPr>
          <p:spPr bwMode="auto">
            <a:xfrm>
              <a:off x="5232400"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86" name="Rectangle 95"/>
            <p:cNvSpPr>
              <a:spLocks noChangeArrowheads="1"/>
            </p:cNvSpPr>
            <p:nvPr/>
          </p:nvSpPr>
          <p:spPr bwMode="auto">
            <a:xfrm>
              <a:off x="3973512"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87" name="Rectangle 94"/>
            <p:cNvSpPr>
              <a:spLocks noChangeArrowheads="1"/>
            </p:cNvSpPr>
            <p:nvPr/>
          </p:nvSpPr>
          <p:spPr bwMode="auto">
            <a:xfrm>
              <a:off x="271462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88" name="Rectangle 93"/>
            <p:cNvSpPr>
              <a:spLocks noChangeArrowheads="1"/>
            </p:cNvSpPr>
            <p:nvPr/>
          </p:nvSpPr>
          <p:spPr bwMode="auto">
            <a:xfrm>
              <a:off x="145573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89" name="Rectangle 92"/>
            <p:cNvSpPr>
              <a:spLocks noChangeArrowheads="1"/>
            </p:cNvSpPr>
            <p:nvPr/>
          </p:nvSpPr>
          <p:spPr bwMode="auto">
            <a:xfrm>
              <a:off x="196850" y="2236788"/>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90" name="Rectangle 91"/>
            <p:cNvSpPr>
              <a:spLocks noChangeArrowheads="1"/>
            </p:cNvSpPr>
            <p:nvPr/>
          </p:nvSpPr>
          <p:spPr bwMode="auto">
            <a:xfrm>
              <a:off x="775017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91" name="Rectangle 90"/>
            <p:cNvSpPr>
              <a:spLocks noChangeArrowheads="1"/>
            </p:cNvSpPr>
            <p:nvPr/>
          </p:nvSpPr>
          <p:spPr bwMode="auto">
            <a:xfrm>
              <a:off x="649128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92" name="Rectangle 89"/>
            <p:cNvSpPr>
              <a:spLocks noChangeArrowheads="1"/>
            </p:cNvSpPr>
            <p:nvPr/>
          </p:nvSpPr>
          <p:spPr bwMode="auto">
            <a:xfrm>
              <a:off x="5232400"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93" name="Rectangle 88"/>
            <p:cNvSpPr>
              <a:spLocks noChangeArrowheads="1"/>
            </p:cNvSpPr>
            <p:nvPr/>
          </p:nvSpPr>
          <p:spPr bwMode="auto">
            <a:xfrm>
              <a:off x="3973512"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94" name="Rectangle 87"/>
            <p:cNvSpPr>
              <a:spLocks noChangeArrowheads="1"/>
            </p:cNvSpPr>
            <p:nvPr/>
          </p:nvSpPr>
          <p:spPr bwMode="auto">
            <a:xfrm>
              <a:off x="271462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95" name="Rectangle 86"/>
            <p:cNvSpPr>
              <a:spLocks noChangeArrowheads="1"/>
            </p:cNvSpPr>
            <p:nvPr/>
          </p:nvSpPr>
          <p:spPr bwMode="auto">
            <a:xfrm>
              <a:off x="145573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596" name="Rectangle 85"/>
            <p:cNvSpPr>
              <a:spLocks noChangeArrowheads="1"/>
            </p:cNvSpPr>
            <p:nvPr/>
          </p:nvSpPr>
          <p:spPr bwMode="auto">
            <a:xfrm>
              <a:off x="196850" y="140970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597" name="Rectangle 115"/>
            <p:cNvSpPr>
              <a:spLocks noChangeArrowheads="1"/>
            </p:cNvSpPr>
            <p:nvPr/>
          </p:nvSpPr>
          <p:spPr bwMode="auto">
            <a:xfrm>
              <a:off x="3973512"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598" name="Rectangle 115"/>
            <p:cNvSpPr>
              <a:spLocks noChangeArrowheads="1"/>
            </p:cNvSpPr>
            <p:nvPr/>
          </p:nvSpPr>
          <p:spPr bwMode="auto">
            <a:xfrm>
              <a:off x="5232400"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599" name="Rectangle 115"/>
            <p:cNvSpPr>
              <a:spLocks noChangeArrowheads="1"/>
            </p:cNvSpPr>
            <p:nvPr/>
          </p:nvSpPr>
          <p:spPr bwMode="auto">
            <a:xfrm>
              <a:off x="649128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600" name="Rectangle 115"/>
            <p:cNvSpPr>
              <a:spLocks noChangeArrowheads="1"/>
            </p:cNvSpPr>
            <p:nvPr/>
          </p:nvSpPr>
          <p:spPr bwMode="auto">
            <a:xfrm>
              <a:off x="775017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grpSp>
      <p:grpSp>
        <p:nvGrpSpPr>
          <p:cNvPr id="7174" name="Group 178"/>
          <p:cNvGrpSpPr>
            <a:grpSpLocks/>
          </p:cNvGrpSpPr>
          <p:nvPr/>
        </p:nvGrpSpPr>
        <p:grpSpPr bwMode="auto">
          <a:xfrm>
            <a:off x="2989263" y="1941513"/>
            <a:ext cx="2444750" cy="1400175"/>
            <a:chOff x="196849" y="511175"/>
            <a:chExt cx="8812214" cy="5033963"/>
          </a:xfrm>
        </p:grpSpPr>
        <p:sp>
          <p:nvSpPr>
            <p:cNvPr id="7515"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16"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17"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518"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19"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520"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21"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522"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2013</a:t>
              </a:r>
            </a:p>
            <a:p>
              <a:pPr algn="ctr" eaLnBrk="1" fontAlgn="b" hangingPunct="1">
                <a:spcBef>
                  <a:spcPct val="0"/>
                </a:spcBef>
                <a:buFontTx/>
                <a:buNone/>
              </a:pPr>
              <a:endParaRPr lang="en-US" altLang="en-US" sz="1000" b="1"/>
            </a:p>
          </p:txBody>
        </p:sp>
        <p:sp>
          <p:nvSpPr>
            <p:cNvPr id="7523" name="Rectangle 135"/>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524" name="Rectangle 13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525" name="Rectangle 133"/>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526" name="Rectangle 132"/>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527" name="Rectangle 131"/>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528" name="Rectangle 130"/>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529" name="Rectangle 129"/>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530" name="Rectangle 128"/>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531" name="Rectangle 127"/>
            <p:cNvSpPr>
              <a:spLocks noChangeArrowheads="1"/>
            </p:cNvSpPr>
            <p:nvPr/>
          </p:nvSpPr>
          <p:spPr bwMode="auto">
            <a:xfrm>
              <a:off x="196849"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532" name="Rectangle 126"/>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533" name="Rectangle 125"/>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534" name="Rectangle 124"/>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535" name="Rectangle 123"/>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536" name="Rectangle 122"/>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537" name="Rectangle 121"/>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538" name="Rectangle 120"/>
            <p:cNvSpPr>
              <a:spLocks noChangeArrowheads="1"/>
            </p:cNvSpPr>
            <p:nvPr/>
          </p:nvSpPr>
          <p:spPr bwMode="auto">
            <a:xfrm>
              <a:off x="196849"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539" name="Rectangle 119"/>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540" name="Rectangle 118"/>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41" name="Rectangle 117"/>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542" name="Rectangle 116"/>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43" name="Rectangle 115"/>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44" name="Rectangle 114"/>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45" name="Rectangle 113"/>
            <p:cNvSpPr>
              <a:spLocks noChangeArrowheads="1"/>
            </p:cNvSpPr>
            <p:nvPr/>
          </p:nvSpPr>
          <p:spPr bwMode="auto">
            <a:xfrm>
              <a:off x="196849"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46" name="Rectangle 112"/>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47" name="Rectangle 111"/>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48" name="Rectangle 110"/>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49" name="Rectangle 109"/>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50" name="Rectangle 108"/>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51" name="Rectangle 107"/>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52" name="Rectangle 106"/>
            <p:cNvSpPr>
              <a:spLocks noChangeArrowheads="1"/>
            </p:cNvSpPr>
            <p:nvPr/>
          </p:nvSpPr>
          <p:spPr bwMode="auto">
            <a:xfrm>
              <a:off x="196849"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53" name="Rectangle 105"/>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54" name="Rectangle 104"/>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55" name="Rectangle 103"/>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56" name="Rectangle 102"/>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557" name="Rectangle 101"/>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7175" name="Group 222"/>
          <p:cNvGrpSpPr>
            <a:grpSpLocks/>
          </p:cNvGrpSpPr>
          <p:nvPr/>
        </p:nvGrpSpPr>
        <p:grpSpPr bwMode="auto">
          <a:xfrm>
            <a:off x="5892800" y="1941513"/>
            <a:ext cx="2411413" cy="1400175"/>
            <a:chOff x="196850" y="511175"/>
            <a:chExt cx="8812213" cy="5033962"/>
          </a:xfrm>
        </p:grpSpPr>
        <p:sp>
          <p:nvSpPr>
            <p:cNvPr id="7472"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73"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74"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475"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76"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477"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78"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479"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2013</a:t>
              </a:r>
            </a:p>
            <a:p>
              <a:pPr algn="ctr" eaLnBrk="1" fontAlgn="b" hangingPunct="1">
                <a:spcBef>
                  <a:spcPct val="0"/>
                </a:spcBef>
                <a:buFontTx/>
                <a:buNone/>
              </a:pPr>
              <a:endParaRPr lang="en-US" altLang="en-US" sz="1000" b="1"/>
            </a:p>
          </p:txBody>
        </p:sp>
        <p:sp>
          <p:nvSpPr>
            <p:cNvPr id="7480" name="Rectangle 115"/>
            <p:cNvSpPr>
              <a:spLocks noChangeArrowheads="1"/>
            </p:cNvSpPr>
            <p:nvPr/>
          </p:nvSpPr>
          <p:spPr bwMode="auto">
            <a:xfrm>
              <a:off x="2714626" y="1406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481" name="Rectangle 114"/>
            <p:cNvSpPr>
              <a:spLocks noChangeArrowheads="1"/>
            </p:cNvSpPr>
            <p:nvPr/>
          </p:nvSpPr>
          <p:spPr bwMode="auto">
            <a:xfrm>
              <a:off x="1455738" y="1406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482" name="Rectangle 113"/>
            <p:cNvSpPr>
              <a:spLocks noChangeArrowheads="1"/>
            </p:cNvSpPr>
            <p:nvPr/>
          </p:nvSpPr>
          <p:spPr bwMode="auto">
            <a:xfrm>
              <a:off x="196850" y="13966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483" name="Rectangle 112"/>
            <p:cNvSpPr>
              <a:spLocks noChangeArrowheads="1"/>
            </p:cNvSpPr>
            <p:nvPr/>
          </p:nvSpPr>
          <p:spPr bwMode="auto">
            <a:xfrm>
              <a:off x="7750176"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84" name="Rectangle 111"/>
            <p:cNvSpPr>
              <a:spLocks noChangeArrowheads="1"/>
            </p:cNvSpPr>
            <p:nvPr/>
          </p:nvSpPr>
          <p:spPr bwMode="auto">
            <a:xfrm>
              <a:off x="6491288"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85" name="Rectangle 110"/>
            <p:cNvSpPr>
              <a:spLocks noChangeArrowheads="1"/>
            </p:cNvSpPr>
            <p:nvPr/>
          </p:nvSpPr>
          <p:spPr bwMode="auto">
            <a:xfrm>
              <a:off x="5232401"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86" name="Rectangle 109"/>
            <p:cNvSpPr>
              <a:spLocks noChangeArrowheads="1"/>
            </p:cNvSpPr>
            <p:nvPr/>
          </p:nvSpPr>
          <p:spPr bwMode="auto">
            <a:xfrm>
              <a:off x="3973513"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87" name="Rectangle 108"/>
            <p:cNvSpPr>
              <a:spLocks noChangeArrowheads="1"/>
            </p:cNvSpPr>
            <p:nvPr/>
          </p:nvSpPr>
          <p:spPr bwMode="auto">
            <a:xfrm>
              <a:off x="2714626" y="4708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88" name="Rectangle 107"/>
            <p:cNvSpPr>
              <a:spLocks noChangeArrowheads="1"/>
            </p:cNvSpPr>
            <p:nvPr/>
          </p:nvSpPr>
          <p:spPr bwMode="auto">
            <a:xfrm>
              <a:off x="1455738" y="4708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89" name="Rectangle 106"/>
            <p:cNvSpPr>
              <a:spLocks noChangeArrowheads="1"/>
            </p:cNvSpPr>
            <p:nvPr/>
          </p:nvSpPr>
          <p:spPr bwMode="auto">
            <a:xfrm>
              <a:off x="196850" y="470884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90" name="Rectangle 105"/>
            <p:cNvSpPr>
              <a:spLocks noChangeArrowheads="1"/>
            </p:cNvSpPr>
            <p:nvPr/>
          </p:nvSpPr>
          <p:spPr bwMode="auto">
            <a:xfrm>
              <a:off x="7750176"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91" name="Rectangle 104"/>
            <p:cNvSpPr>
              <a:spLocks noChangeArrowheads="1"/>
            </p:cNvSpPr>
            <p:nvPr/>
          </p:nvSpPr>
          <p:spPr bwMode="auto">
            <a:xfrm>
              <a:off x="6491288"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92" name="Rectangle 103"/>
            <p:cNvSpPr>
              <a:spLocks noChangeArrowheads="1"/>
            </p:cNvSpPr>
            <p:nvPr/>
          </p:nvSpPr>
          <p:spPr bwMode="auto">
            <a:xfrm>
              <a:off x="5232401"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93" name="Rectangle 102"/>
            <p:cNvSpPr>
              <a:spLocks noChangeArrowheads="1"/>
            </p:cNvSpPr>
            <p:nvPr/>
          </p:nvSpPr>
          <p:spPr bwMode="auto">
            <a:xfrm>
              <a:off x="3973513"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94" name="Rectangle 101"/>
            <p:cNvSpPr>
              <a:spLocks noChangeArrowheads="1"/>
            </p:cNvSpPr>
            <p:nvPr/>
          </p:nvSpPr>
          <p:spPr bwMode="auto">
            <a:xfrm>
              <a:off x="2714626" y="38814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95" name="Rectangle 100"/>
            <p:cNvSpPr>
              <a:spLocks noChangeArrowheads="1"/>
            </p:cNvSpPr>
            <p:nvPr/>
          </p:nvSpPr>
          <p:spPr bwMode="auto">
            <a:xfrm>
              <a:off x="1455738" y="38814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96" name="Rectangle 99"/>
            <p:cNvSpPr>
              <a:spLocks noChangeArrowheads="1"/>
            </p:cNvSpPr>
            <p:nvPr/>
          </p:nvSpPr>
          <p:spPr bwMode="auto">
            <a:xfrm>
              <a:off x="196850" y="388175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97" name="Rectangle 98"/>
            <p:cNvSpPr>
              <a:spLocks noChangeArrowheads="1"/>
            </p:cNvSpPr>
            <p:nvPr/>
          </p:nvSpPr>
          <p:spPr bwMode="auto">
            <a:xfrm>
              <a:off x="7750176"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498" name="Rectangle 97"/>
            <p:cNvSpPr>
              <a:spLocks noChangeArrowheads="1"/>
            </p:cNvSpPr>
            <p:nvPr/>
          </p:nvSpPr>
          <p:spPr bwMode="auto">
            <a:xfrm>
              <a:off x="6491288"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499" name="Rectangle 96"/>
            <p:cNvSpPr>
              <a:spLocks noChangeArrowheads="1"/>
            </p:cNvSpPr>
            <p:nvPr/>
          </p:nvSpPr>
          <p:spPr bwMode="auto">
            <a:xfrm>
              <a:off x="5232401"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00" name="Rectangle 95"/>
            <p:cNvSpPr>
              <a:spLocks noChangeArrowheads="1"/>
            </p:cNvSpPr>
            <p:nvPr/>
          </p:nvSpPr>
          <p:spPr bwMode="auto">
            <a:xfrm>
              <a:off x="3973513"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01" name="Rectangle 94"/>
            <p:cNvSpPr>
              <a:spLocks noChangeArrowheads="1"/>
            </p:cNvSpPr>
            <p:nvPr/>
          </p:nvSpPr>
          <p:spPr bwMode="auto">
            <a:xfrm>
              <a:off x="2714626" y="30543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02" name="Rectangle 93"/>
            <p:cNvSpPr>
              <a:spLocks noChangeArrowheads="1"/>
            </p:cNvSpPr>
            <p:nvPr/>
          </p:nvSpPr>
          <p:spPr bwMode="auto">
            <a:xfrm>
              <a:off x="1455738" y="30543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03" name="Rectangle 92"/>
            <p:cNvSpPr>
              <a:spLocks noChangeArrowheads="1"/>
            </p:cNvSpPr>
            <p:nvPr/>
          </p:nvSpPr>
          <p:spPr bwMode="auto">
            <a:xfrm>
              <a:off x="196850" y="305466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04" name="Rectangle 91"/>
            <p:cNvSpPr>
              <a:spLocks noChangeArrowheads="1"/>
            </p:cNvSpPr>
            <p:nvPr/>
          </p:nvSpPr>
          <p:spPr bwMode="auto">
            <a:xfrm>
              <a:off x="7750176"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05" name="Rectangle 90"/>
            <p:cNvSpPr>
              <a:spLocks noChangeArrowheads="1"/>
            </p:cNvSpPr>
            <p:nvPr/>
          </p:nvSpPr>
          <p:spPr bwMode="auto">
            <a:xfrm>
              <a:off x="6491288"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06" name="Rectangle 89"/>
            <p:cNvSpPr>
              <a:spLocks noChangeArrowheads="1"/>
            </p:cNvSpPr>
            <p:nvPr/>
          </p:nvSpPr>
          <p:spPr bwMode="auto">
            <a:xfrm>
              <a:off x="5232401"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07" name="Rectangle 88"/>
            <p:cNvSpPr>
              <a:spLocks noChangeArrowheads="1"/>
            </p:cNvSpPr>
            <p:nvPr/>
          </p:nvSpPr>
          <p:spPr bwMode="auto">
            <a:xfrm>
              <a:off x="3973513"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08" name="Rectangle 87"/>
            <p:cNvSpPr>
              <a:spLocks noChangeArrowheads="1"/>
            </p:cNvSpPr>
            <p:nvPr/>
          </p:nvSpPr>
          <p:spPr bwMode="auto">
            <a:xfrm>
              <a:off x="2714626" y="22272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09" name="Rectangle 86"/>
            <p:cNvSpPr>
              <a:spLocks noChangeArrowheads="1"/>
            </p:cNvSpPr>
            <p:nvPr/>
          </p:nvSpPr>
          <p:spPr bwMode="auto">
            <a:xfrm>
              <a:off x="1455738" y="22272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10" name="Rectangle 85"/>
            <p:cNvSpPr>
              <a:spLocks noChangeArrowheads="1"/>
            </p:cNvSpPr>
            <p:nvPr/>
          </p:nvSpPr>
          <p:spPr bwMode="auto">
            <a:xfrm>
              <a:off x="196850" y="222758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11" name="Rectangle 84"/>
            <p:cNvSpPr>
              <a:spLocks noChangeArrowheads="1"/>
            </p:cNvSpPr>
            <p:nvPr/>
          </p:nvSpPr>
          <p:spPr bwMode="auto">
            <a:xfrm>
              <a:off x="7750176"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512" name="Rectangle 83"/>
            <p:cNvSpPr>
              <a:spLocks noChangeArrowheads="1"/>
            </p:cNvSpPr>
            <p:nvPr/>
          </p:nvSpPr>
          <p:spPr bwMode="auto">
            <a:xfrm>
              <a:off x="6491288"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513" name="Rectangle 82"/>
            <p:cNvSpPr>
              <a:spLocks noChangeArrowheads="1"/>
            </p:cNvSpPr>
            <p:nvPr/>
          </p:nvSpPr>
          <p:spPr bwMode="auto">
            <a:xfrm>
              <a:off x="5232401"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514" name="Rectangle 81"/>
            <p:cNvSpPr>
              <a:spLocks noChangeArrowheads="1"/>
            </p:cNvSpPr>
            <p:nvPr/>
          </p:nvSpPr>
          <p:spPr bwMode="auto">
            <a:xfrm>
              <a:off x="3973513"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grpSp>
      <p:grpSp>
        <p:nvGrpSpPr>
          <p:cNvPr id="7176" name="Group 266"/>
          <p:cNvGrpSpPr>
            <a:grpSpLocks/>
          </p:cNvGrpSpPr>
          <p:nvPr/>
        </p:nvGrpSpPr>
        <p:grpSpPr bwMode="auto">
          <a:xfrm>
            <a:off x="339725" y="3608388"/>
            <a:ext cx="2411413" cy="1400175"/>
            <a:chOff x="196850" y="511175"/>
            <a:chExt cx="8812213" cy="5030471"/>
          </a:xfrm>
        </p:grpSpPr>
        <p:sp>
          <p:nvSpPr>
            <p:cNvPr id="7429"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30"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31"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432"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33"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434"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35"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436"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2013</a:t>
              </a:r>
            </a:p>
            <a:p>
              <a:pPr algn="ctr" eaLnBrk="1" fontAlgn="b" hangingPunct="1">
                <a:spcBef>
                  <a:spcPct val="0"/>
                </a:spcBef>
                <a:buFontTx/>
                <a:buNone/>
              </a:pPr>
              <a:endParaRPr lang="en-US" altLang="en-US" sz="1000" b="1"/>
            </a:p>
          </p:txBody>
        </p:sp>
        <p:sp>
          <p:nvSpPr>
            <p:cNvPr id="7437" name="Rectangle 115"/>
            <p:cNvSpPr>
              <a:spLocks noChangeArrowheads="1"/>
            </p:cNvSpPr>
            <p:nvPr/>
          </p:nvSpPr>
          <p:spPr bwMode="auto">
            <a:xfrm>
              <a:off x="271462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438" name="Rectangle 114"/>
            <p:cNvSpPr>
              <a:spLocks noChangeArrowheads="1"/>
            </p:cNvSpPr>
            <p:nvPr/>
          </p:nvSpPr>
          <p:spPr bwMode="auto">
            <a:xfrm>
              <a:off x="145573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39" name="Rectangle 113"/>
            <p:cNvSpPr>
              <a:spLocks noChangeArrowheads="1"/>
            </p:cNvSpPr>
            <p:nvPr/>
          </p:nvSpPr>
          <p:spPr bwMode="auto">
            <a:xfrm>
              <a:off x="196850" y="471455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40" name="Rectangle 112"/>
            <p:cNvSpPr>
              <a:spLocks noChangeArrowheads="1"/>
            </p:cNvSpPr>
            <p:nvPr/>
          </p:nvSpPr>
          <p:spPr bwMode="auto">
            <a:xfrm>
              <a:off x="775017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41" name="Rectangle 111"/>
            <p:cNvSpPr>
              <a:spLocks noChangeArrowheads="1"/>
            </p:cNvSpPr>
            <p:nvPr/>
          </p:nvSpPr>
          <p:spPr bwMode="auto">
            <a:xfrm>
              <a:off x="649128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42" name="Rectangle 110"/>
            <p:cNvSpPr>
              <a:spLocks noChangeArrowheads="1"/>
            </p:cNvSpPr>
            <p:nvPr/>
          </p:nvSpPr>
          <p:spPr bwMode="auto">
            <a:xfrm>
              <a:off x="5232400"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43" name="Rectangle 109"/>
            <p:cNvSpPr>
              <a:spLocks noChangeArrowheads="1"/>
            </p:cNvSpPr>
            <p:nvPr/>
          </p:nvSpPr>
          <p:spPr bwMode="auto">
            <a:xfrm>
              <a:off x="3973512"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44" name="Rectangle 108"/>
            <p:cNvSpPr>
              <a:spLocks noChangeArrowheads="1"/>
            </p:cNvSpPr>
            <p:nvPr/>
          </p:nvSpPr>
          <p:spPr bwMode="auto">
            <a:xfrm>
              <a:off x="271462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45" name="Rectangle 107"/>
            <p:cNvSpPr>
              <a:spLocks noChangeArrowheads="1"/>
            </p:cNvSpPr>
            <p:nvPr/>
          </p:nvSpPr>
          <p:spPr bwMode="auto">
            <a:xfrm>
              <a:off x="145573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46" name="Rectangle 106"/>
            <p:cNvSpPr>
              <a:spLocks noChangeArrowheads="1"/>
            </p:cNvSpPr>
            <p:nvPr/>
          </p:nvSpPr>
          <p:spPr bwMode="auto">
            <a:xfrm>
              <a:off x="196850" y="388747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47" name="Rectangle 105"/>
            <p:cNvSpPr>
              <a:spLocks noChangeArrowheads="1"/>
            </p:cNvSpPr>
            <p:nvPr/>
          </p:nvSpPr>
          <p:spPr bwMode="auto">
            <a:xfrm>
              <a:off x="775017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48" name="Rectangle 104"/>
            <p:cNvSpPr>
              <a:spLocks noChangeArrowheads="1"/>
            </p:cNvSpPr>
            <p:nvPr/>
          </p:nvSpPr>
          <p:spPr bwMode="auto">
            <a:xfrm>
              <a:off x="649128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49" name="Rectangle 103"/>
            <p:cNvSpPr>
              <a:spLocks noChangeArrowheads="1"/>
            </p:cNvSpPr>
            <p:nvPr/>
          </p:nvSpPr>
          <p:spPr bwMode="auto">
            <a:xfrm>
              <a:off x="5232400"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50" name="Rectangle 102"/>
            <p:cNvSpPr>
              <a:spLocks noChangeArrowheads="1"/>
            </p:cNvSpPr>
            <p:nvPr/>
          </p:nvSpPr>
          <p:spPr bwMode="auto">
            <a:xfrm>
              <a:off x="3973512"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51" name="Rectangle 101"/>
            <p:cNvSpPr>
              <a:spLocks noChangeArrowheads="1"/>
            </p:cNvSpPr>
            <p:nvPr/>
          </p:nvSpPr>
          <p:spPr bwMode="auto">
            <a:xfrm>
              <a:off x="271462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52" name="Rectangle 100"/>
            <p:cNvSpPr>
              <a:spLocks noChangeArrowheads="1"/>
            </p:cNvSpPr>
            <p:nvPr/>
          </p:nvSpPr>
          <p:spPr bwMode="auto">
            <a:xfrm>
              <a:off x="145573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453" name="Rectangle 99"/>
            <p:cNvSpPr>
              <a:spLocks noChangeArrowheads="1"/>
            </p:cNvSpPr>
            <p:nvPr/>
          </p:nvSpPr>
          <p:spPr bwMode="auto">
            <a:xfrm>
              <a:off x="196850" y="306038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454" name="Rectangle 98"/>
            <p:cNvSpPr>
              <a:spLocks noChangeArrowheads="1"/>
            </p:cNvSpPr>
            <p:nvPr/>
          </p:nvSpPr>
          <p:spPr bwMode="auto">
            <a:xfrm>
              <a:off x="775017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455" name="Rectangle 97"/>
            <p:cNvSpPr>
              <a:spLocks noChangeArrowheads="1"/>
            </p:cNvSpPr>
            <p:nvPr/>
          </p:nvSpPr>
          <p:spPr bwMode="auto">
            <a:xfrm>
              <a:off x="649128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456" name="Rectangle 96"/>
            <p:cNvSpPr>
              <a:spLocks noChangeArrowheads="1"/>
            </p:cNvSpPr>
            <p:nvPr/>
          </p:nvSpPr>
          <p:spPr bwMode="auto">
            <a:xfrm>
              <a:off x="5232400"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457" name="Rectangle 95"/>
            <p:cNvSpPr>
              <a:spLocks noChangeArrowheads="1"/>
            </p:cNvSpPr>
            <p:nvPr/>
          </p:nvSpPr>
          <p:spPr bwMode="auto">
            <a:xfrm>
              <a:off x="3973512"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458" name="Rectangle 94"/>
            <p:cNvSpPr>
              <a:spLocks noChangeArrowheads="1"/>
            </p:cNvSpPr>
            <p:nvPr/>
          </p:nvSpPr>
          <p:spPr bwMode="auto">
            <a:xfrm>
              <a:off x="271462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459" name="Rectangle 93"/>
            <p:cNvSpPr>
              <a:spLocks noChangeArrowheads="1"/>
            </p:cNvSpPr>
            <p:nvPr/>
          </p:nvSpPr>
          <p:spPr bwMode="auto">
            <a:xfrm>
              <a:off x="145573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460" name="Rectangle 92"/>
            <p:cNvSpPr>
              <a:spLocks noChangeArrowheads="1"/>
            </p:cNvSpPr>
            <p:nvPr/>
          </p:nvSpPr>
          <p:spPr bwMode="auto">
            <a:xfrm>
              <a:off x="196850" y="223329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461" name="Rectangle 91"/>
            <p:cNvSpPr>
              <a:spLocks noChangeArrowheads="1"/>
            </p:cNvSpPr>
            <p:nvPr/>
          </p:nvSpPr>
          <p:spPr bwMode="auto">
            <a:xfrm>
              <a:off x="775017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462" name="Rectangle 90"/>
            <p:cNvSpPr>
              <a:spLocks noChangeArrowheads="1"/>
            </p:cNvSpPr>
            <p:nvPr/>
          </p:nvSpPr>
          <p:spPr bwMode="auto">
            <a:xfrm>
              <a:off x="649128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463" name="Rectangle 89"/>
            <p:cNvSpPr>
              <a:spLocks noChangeArrowheads="1"/>
            </p:cNvSpPr>
            <p:nvPr/>
          </p:nvSpPr>
          <p:spPr bwMode="auto">
            <a:xfrm>
              <a:off x="5232400"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464" name="Rectangle 88"/>
            <p:cNvSpPr>
              <a:spLocks noChangeArrowheads="1"/>
            </p:cNvSpPr>
            <p:nvPr/>
          </p:nvSpPr>
          <p:spPr bwMode="auto">
            <a:xfrm>
              <a:off x="3973512"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465" name="Rectangle 87"/>
            <p:cNvSpPr>
              <a:spLocks noChangeArrowheads="1"/>
            </p:cNvSpPr>
            <p:nvPr/>
          </p:nvSpPr>
          <p:spPr bwMode="auto">
            <a:xfrm>
              <a:off x="271462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466" name="Rectangle 86"/>
            <p:cNvSpPr>
              <a:spLocks noChangeArrowheads="1"/>
            </p:cNvSpPr>
            <p:nvPr/>
          </p:nvSpPr>
          <p:spPr bwMode="auto">
            <a:xfrm>
              <a:off x="145573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467" name="Rectangle 85"/>
            <p:cNvSpPr>
              <a:spLocks noChangeArrowheads="1"/>
            </p:cNvSpPr>
            <p:nvPr/>
          </p:nvSpPr>
          <p:spPr bwMode="auto">
            <a:xfrm>
              <a:off x="196850" y="140620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468" name="Rectangle 83"/>
            <p:cNvSpPr>
              <a:spLocks noChangeArrowheads="1"/>
            </p:cNvSpPr>
            <p:nvPr/>
          </p:nvSpPr>
          <p:spPr bwMode="auto">
            <a:xfrm>
              <a:off x="649128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469" name="Rectangle 82"/>
            <p:cNvSpPr>
              <a:spLocks noChangeArrowheads="1"/>
            </p:cNvSpPr>
            <p:nvPr/>
          </p:nvSpPr>
          <p:spPr bwMode="auto">
            <a:xfrm>
              <a:off x="5232400"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470" name="Rectangle 81"/>
            <p:cNvSpPr>
              <a:spLocks noChangeArrowheads="1"/>
            </p:cNvSpPr>
            <p:nvPr/>
          </p:nvSpPr>
          <p:spPr bwMode="auto">
            <a:xfrm>
              <a:off x="3973512"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471" name="Rectangle 81"/>
            <p:cNvSpPr>
              <a:spLocks noChangeArrowheads="1"/>
            </p:cNvSpPr>
            <p:nvPr/>
          </p:nvSpPr>
          <p:spPr bwMode="auto">
            <a:xfrm>
              <a:off x="775017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grpSp>
      <p:grpSp>
        <p:nvGrpSpPr>
          <p:cNvPr id="7177" name="Group 310"/>
          <p:cNvGrpSpPr>
            <a:grpSpLocks/>
          </p:cNvGrpSpPr>
          <p:nvPr/>
        </p:nvGrpSpPr>
        <p:grpSpPr bwMode="auto">
          <a:xfrm>
            <a:off x="3022600" y="3608388"/>
            <a:ext cx="2411413" cy="1400175"/>
            <a:chOff x="196850" y="511175"/>
            <a:chExt cx="8813800" cy="5033963"/>
          </a:xfrm>
        </p:grpSpPr>
        <p:sp>
          <p:nvSpPr>
            <p:cNvPr id="7386"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87"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88"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89"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90"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91"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92"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93"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2013</a:t>
              </a:r>
            </a:p>
            <a:p>
              <a:pPr algn="ctr" eaLnBrk="1" fontAlgn="b" hangingPunct="1">
                <a:spcBef>
                  <a:spcPct val="0"/>
                </a:spcBef>
                <a:buFontTx/>
                <a:buNone/>
              </a:pPr>
              <a:endParaRPr lang="en-US" altLang="en-US" sz="1000" b="1"/>
            </a:p>
          </p:txBody>
        </p:sp>
        <p:sp>
          <p:nvSpPr>
            <p:cNvPr id="7394" name="Rectangle 122"/>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395" name="Rectangle 121"/>
            <p:cNvSpPr>
              <a:spLocks noChangeArrowheads="1"/>
            </p:cNvSpPr>
            <p:nvPr/>
          </p:nvSpPr>
          <p:spPr bwMode="auto">
            <a:xfrm>
              <a:off x="145573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396" name="Rectangle 120"/>
            <p:cNvSpPr>
              <a:spLocks noChangeArrowheads="1"/>
            </p:cNvSpPr>
            <p:nvPr/>
          </p:nvSpPr>
          <p:spPr bwMode="auto">
            <a:xfrm>
              <a:off x="1984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397" name="Rectangle 119"/>
            <p:cNvSpPr>
              <a:spLocks noChangeArrowheads="1"/>
            </p:cNvSpPr>
            <p:nvPr/>
          </p:nvSpPr>
          <p:spPr bwMode="auto">
            <a:xfrm>
              <a:off x="775176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398" name="Rectangle 118"/>
            <p:cNvSpPr>
              <a:spLocks noChangeArrowheads="1"/>
            </p:cNvSpPr>
            <p:nvPr/>
          </p:nvSpPr>
          <p:spPr bwMode="auto">
            <a:xfrm>
              <a:off x="64928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399" name="Rectangle 117"/>
            <p:cNvSpPr>
              <a:spLocks noChangeArrowheads="1"/>
            </p:cNvSpPr>
            <p:nvPr/>
          </p:nvSpPr>
          <p:spPr bwMode="auto">
            <a:xfrm>
              <a:off x="52339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00" name="Rectangle 116"/>
            <p:cNvSpPr>
              <a:spLocks noChangeArrowheads="1"/>
            </p:cNvSpPr>
            <p:nvPr/>
          </p:nvSpPr>
          <p:spPr bwMode="auto">
            <a:xfrm>
              <a:off x="39751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01" name="Rectangle 115"/>
            <p:cNvSpPr>
              <a:spLocks noChangeArrowheads="1"/>
            </p:cNvSpPr>
            <p:nvPr/>
          </p:nvSpPr>
          <p:spPr bwMode="auto">
            <a:xfrm>
              <a:off x="27162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02" name="Rectangle 114"/>
            <p:cNvSpPr>
              <a:spLocks noChangeArrowheads="1"/>
            </p:cNvSpPr>
            <p:nvPr/>
          </p:nvSpPr>
          <p:spPr bwMode="auto">
            <a:xfrm>
              <a:off x="14573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03" name="Rectangle 113"/>
            <p:cNvSpPr>
              <a:spLocks noChangeArrowheads="1"/>
            </p:cNvSpPr>
            <p:nvPr/>
          </p:nvSpPr>
          <p:spPr bwMode="auto">
            <a:xfrm>
              <a:off x="198437"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04" name="Rectangle 112"/>
            <p:cNvSpPr>
              <a:spLocks noChangeArrowheads="1"/>
            </p:cNvSpPr>
            <p:nvPr/>
          </p:nvSpPr>
          <p:spPr bwMode="auto">
            <a:xfrm>
              <a:off x="775176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05" name="Rectangle 111"/>
            <p:cNvSpPr>
              <a:spLocks noChangeArrowheads="1"/>
            </p:cNvSpPr>
            <p:nvPr/>
          </p:nvSpPr>
          <p:spPr bwMode="auto">
            <a:xfrm>
              <a:off x="64928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06" name="Rectangle 110"/>
            <p:cNvSpPr>
              <a:spLocks noChangeArrowheads="1"/>
            </p:cNvSpPr>
            <p:nvPr/>
          </p:nvSpPr>
          <p:spPr bwMode="auto">
            <a:xfrm>
              <a:off x="52339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07" name="Rectangle 109"/>
            <p:cNvSpPr>
              <a:spLocks noChangeArrowheads="1"/>
            </p:cNvSpPr>
            <p:nvPr/>
          </p:nvSpPr>
          <p:spPr bwMode="auto">
            <a:xfrm>
              <a:off x="39751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08" name="Rectangle 108"/>
            <p:cNvSpPr>
              <a:spLocks noChangeArrowheads="1"/>
            </p:cNvSpPr>
            <p:nvPr/>
          </p:nvSpPr>
          <p:spPr bwMode="auto">
            <a:xfrm>
              <a:off x="27162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09" name="Rectangle 107"/>
            <p:cNvSpPr>
              <a:spLocks noChangeArrowheads="1"/>
            </p:cNvSpPr>
            <p:nvPr/>
          </p:nvSpPr>
          <p:spPr bwMode="auto">
            <a:xfrm>
              <a:off x="14573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10" name="Rectangle 106"/>
            <p:cNvSpPr>
              <a:spLocks noChangeArrowheads="1"/>
            </p:cNvSpPr>
            <p:nvPr/>
          </p:nvSpPr>
          <p:spPr bwMode="auto">
            <a:xfrm>
              <a:off x="198437"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11" name="Rectangle 105"/>
            <p:cNvSpPr>
              <a:spLocks noChangeArrowheads="1"/>
            </p:cNvSpPr>
            <p:nvPr/>
          </p:nvSpPr>
          <p:spPr bwMode="auto">
            <a:xfrm>
              <a:off x="775176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12" name="Rectangle 104"/>
            <p:cNvSpPr>
              <a:spLocks noChangeArrowheads="1"/>
            </p:cNvSpPr>
            <p:nvPr/>
          </p:nvSpPr>
          <p:spPr bwMode="auto">
            <a:xfrm>
              <a:off x="64928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13" name="Rectangle 103"/>
            <p:cNvSpPr>
              <a:spLocks noChangeArrowheads="1"/>
            </p:cNvSpPr>
            <p:nvPr/>
          </p:nvSpPr>
          <p:spPr bwMode="auto">
            <a:xfrm>
              <a:off x="52339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414" name="Rectangle 102"/>
            <p:cNvSpPr>
              <a:spLocks noChangeArrowheads="1"/>
            </p:cNvSpPr>
            <p:nvPr/>
          </p:nvSpPr>
          <p:spPr bwMode="auto">
            <a:xfrm>
              <a:off x="39751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415" name="Rectangle 101"/>
            <p:cNvSpPr>
              <a:spLocks noChangeArrowheads="1"/>
            </p:cNvSpPr>
            <p:nvPr/>
          </p:nvSpPr>
          <p:spPr bwMode="auto">
            <a:xfrm>
              <a:off x="27162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416" name="Rectangle 100"/>
            <p:cNvSpPr>
              <a:spLocks noChangeArrowheads="1"/>
            </p:cNvSpPr>
            <p:nvPr/>
          </p:nvSpPr>
          <p:spPr bwMode="auto">
            <a:xfrm>
              <a:off x="14573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417" name="Rectangle 99"/>
            <p:cNvSpPr>
              <a:spLocks noChangeArrowheads="1"/>
            </p:cNvSpPr>
            <p:nvPr/>
          </p:nvSpPr>
          <p:spPr bwMode="auto">
            <a:xfrm>
              <a:off x="198437"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418" name="Rectangle 98"/>
            <p:cNvSpPr>
              <a:spLocks noChangeArrowheads="1"/>
            </p:cNvSpPr>
            <p:nvPr/>
          </p:nvSpPr>
          <p:spPr bwMode="auto">
            <a:xfrm>
              <a:off x="775176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419" name="Rectangle 97"/>
            <p:cNvSpPr>
              <a:spLocks noChangeArrowheads="1"/>
            </p:cNvSpPr>
            <p:nvPr/>
          </p:nvSpPr>
          <p:spPr bwMode="auto">
            <a:xfrm>
              <a:off x="64928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420" name="Rectangle 96"/>
            <p:cNvSpPr>
              <a:spLocks noChangeArrowheads="1"/>
            </p:cNvSpPr>
            <p:nvPr/>
          </p:nvSpPr>
          <p:spPr bwMode="auto">
            <a:xfrm>
              <a:off x="52339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421" name="Rectangle 95"/>
            <p:cNvSpPr>
              <a:spLocks noChangeArrowheads="1"/>
            </p:cNvSpPr>
            <p:nvPr/>
          </p:nvSpPr>
          <p:spPr bwMode="auto">
            <a:xfrm>
              <a:off x="39751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422" name="Rectangle 94"/>
            <p:cNvSpPr>
              <a:spLocks noChangeArrowheads="1"/>
            </p:cNvSpPr>
            <p:nvPr/>
          </p:nvSpPr>
          <p:spPr bwMode="auto">
            <a:xfrm>
              <a:off x="27162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423" name="Rectangle 93"/>
            <p:cNvSpPr>
              <a:spLocks noChangeArrowheads="1"/>
            </p:cNvSpPr>
            <p:nvPr/>
          </p:nvSpPr>
          <p:spPr bwMode="auto">
            <a:xfrm>
              <a:off x="14573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424" name="Rectangle 92"/>
            <p:cNvSpPr>
              <a:spLocks noChangeArrowheads="1"/>
            </p:cNvSpPr>
            <p:nvPr/>
          </p:nvSpPr>
          <p:spPr bwMode="auto">
            <a:xfrm>
              <a:off x="198437"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425" name="Rectangle 91"/>
            <p:cNvSpPr>
              <a:spLocks noChangeArrowheads="1"/>
            </p:cNvSpPr>
            <p:nvPr/>
          </p:nvSpPr>
          <p:spPr bwMode="auto">
            <a:xfrm>
              <a:off x="775176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426" name="Rectangle 90"/>
            <p:cNvSpPr>
              <a:spLocks noChangeArrowheads="1"/>
            </p:cNvSpPr>
            <p:nvPr/>
          </p:nvSpPr>
          <p:spPr bwMode="auto">
            <a:xfrm>
              <a:off x="64928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427" name="Rectangle 89"/>
            <p:cNvSpPr>
              <a:spLocks noChangeArrowheads="1"/>
            </p:cNvSpPr>
            <p:nvPr/>
          </p:nvSpPr>
          <p:spPr bwMode="auto">
            <a:xfrm>
              <a:off x="52339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428" name="Rectangle 88"/>
            <p:cNvSpPr>
              <a:spLocks noChangeArrowheads="1"/>
            </p:cNvSpPr>
            <p:nvPr/>
          </p:nvSpPr>
          <p:spPr bwMode="auto">
            <a:xfrm>
              <a:off x="39751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7178" name="Group 354"/>
          <p:cNvGrpSpPr>
            <a:grpSpLocks/>
          </p:cNvGrpSpPr>
          <p:nvPr/>
        </p:nvGrpSpPr>
        <p:grpSpPr bwMode="auto">
          <a:xfrm>
            <a:off x="5892800" y="3608388"/>
            <a:ext cx="2411413" cy="1400175"/>
            <a:chOff x="196850" y="511175"/>
            <a:chExt cx="8812213" cy="5861369"/>
          </a:xfrm>
        </p:grpSpPr>
        <p:sp>
          <p:nvSpPr>
            <p:cNvPr id="7336"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37"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38"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39"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40"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41"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42"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43"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2013</a:t>
              </a:r>
            </a:p>
            <a:p>
              <a:pPr algn="ctr" eaLnBrk="1" fontAlgn="b" hangingPunct="1">
                <a:spcBef>
                  <a:spcPct val="0"/>
                </a:spcBef>
                <a:buFontTx/>
                <a:buNone/>
              </a:pPr>
              <a:endParaRPr lang="en-US" altLang="en-US" sz="1000" b="1"/>
            </a:p>
          </p:txBody>
        </p:sp>
        <p:sp>
          <p:nvSpPr>
            <p:cNvPr id="7344"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345"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346" name="Rectangle 113"/>
            <p:cNvSpPr>
              <a:spLocks noChangeArrowheads="1"/>
            </p:cNvSpPr>
            <p:nvPr/>
          </p:nvSpPr>
          <p:spPr bwMode="auto">
            <a:xfrm>
              <a:off x="196850" y="554513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347"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348"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349"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350"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351"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352"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353" name="Rectangle 106"/>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354"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355"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356"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357"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358"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359"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360" name="Rectangle 99"/>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361"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362"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363"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364"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365"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366"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367" name="Rectangle 92"/>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368"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369"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370"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371"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372"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373"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374" name="Rectangle 85"/>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375"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376"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377"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378"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379" name="Rectangle 115"/>
            <p:cNvSpPr>
              <a:spLocks noChangeArrowheads="1"/>
            </p:cNvSpPr>
            <p:nvPr/>
          </p:nvSpPr>
          <p:spPr bwMode="auto">
            <a:xfrm>
              <a:off x="271462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380" name="Rectangle 114"/>
            <p:cNvSpPr>
              <a:spLocks noChangeArrowheads="1"/>
            </p:cNvSpPr>
            <p:nvPr/>
          </p:nvSpPr>
          <p:spPr bwMode="auto">
            <a:xfrm>
              <a:off x="145573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381" name="Rectangle 84"/>
            <p:cNvSpPr>
              <a:spLocks noChangeArrowheads="1"/>
            </p:cNvSpPr>
            <p:nvPr/>
          </p:nvSpPr>
          <p:spPr bwMode="auto">
            <a:xfrm>
              <a:off x="775017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sp>
          <p:nvSpPr>
            <p:cNvPr id="7382" name="Rectangle 83"/>
            <p:cNvSpPr>
              <a:spLocks noChangeArrowheads="1"/>
            </p:cNvSpPr>
            <p:nvPr/>
          </p:nvSpPr>
          <p:spPr bwMode="auto">
            <a:xfrm>
              <a:off x="649128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383" name="Rectangle 82"/>
            <p:cNvSpPr>
              <a:spLocks noChangeArrowheads="1"/>
            </p:cNvSpPr>
            <p:nvPr/>
          </p:nvSpPr>
          <p:spPr bwMode="auto">
            <a:xfrm>
              <a:off x="5232401"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384" name="Rectangle 81"/>
            <p:cNvSpPr>
              <a:spLocks noChangeArrowheads="1"/>
            </p:cNvSpPr>
            <p:nvPr/>
          </p:nvSpPr>
          <p:spPr bwMode="auto">
            <a:xfrm>
              <a:off x="3973513"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385" name="Rectangle 11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grpSp>
      <p:grpSp>
        <p:nvGrpSpPr>
          <p:cNvPr id="7179" name="Group 405"/>
          <p:cNvGrpSpPr>
            <a:grpSpLocks/>
          </p:cNvGrpSpPr>
          <p:nvPr/>
        </p:nvGrpSpPr>
        <p:grpSpPr bwMode="auto">
          <a:xfrm>
            <a:off x="327025" y="5224463"/>
            <a:ext cx="2411413" cy="1400175"/>
            <a:chOff x="196850" y="511175"/>
            <a:chExt cx="8812213" cy="5033963"/>
          </a:xfrm>
        </p:grpSpPr>
        <p:sp>
          <p:nvSpPr>
            <p:cNvPr id="7293"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94"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95"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296"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97"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298"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99"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00"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2013</a:t>
              </a:r>
            </a:p>
            <a:p>
              <a:pPr algn="ctr" eaLnBrk="1" fontAlgn="b" hangingPunct="1">
                <a:spcBef>
                  <a:spcPct val="0"/>
                </a:spcBef>
                <a:buFontTx/>
                <a:buNone/>
              </a:pPr>
              <a:endParaRPr lang="en-US" altLang="en-US" sz="1000" b="1"/>
            </a:p>
          </p:txBody>
        </p:sp>
        <p:sp>
          <p:nvSpPr>
            <p:cNvPr id="7301" name="Rectangle 127"/>
            <p:cNvSpPr>
              <a:spLocks noChangeArrowheads="1"/>
            </p:cNvSpPr>
            <p:nvPr/>
          </p:nvSpPr>
          <p:spPr bwMode="auto">
            <a:xfrm>
              <a:off x="196850" y="141192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302" name="Rectangle 126"/>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303" name="Rectangle 125"/>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304" name="Rectangle 124"/>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305" name="Rectangle 123"/>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306" name="Rectangle 122"/>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307" name="Rectangle 121"/>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308" name="Rectangle 120"/>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309" name="Rectangle 119"/>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310" name="Rectangle 118"/>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311" name="Rectangle 117"/>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312" name="Rectangle 116"/>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313" name="Rectangle 115"/>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314" name="Rectangle 114"/>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315" name="Rectangle 113"/>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316" name="Rectangle 112"/>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317" name="Rectangle 111"/>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318" name="Rectangle 110"/>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319" name="Rectangle 109"/>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320" name="Rectangle 108"/>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321" name="Rectangle 107"/>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322" name="Rectangle 106"/>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323" name="Rectangle 105"/>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324" name="Rectangle 104"/>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325" name="Rectangle 103"/>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326" name="Rectangle 102"/>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327" name="Rectangle 101"/>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328" name="Rectangle 100"/>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329" name="Rectangle 99"/>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330" name="Rectangle 98"/>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331" name="Rectangle 97"/>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332" name="Rectangle 96"/>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333" name="Rectangle 95"/>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334" name="Rectangle 94"/>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335" name="Rectangle 93"/>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7180" name="Group 449"/>
          <p:cNvGrpSpPr>
            <a:grpSpLocks/>
          </p:cNvGrpSpPr>
          <p:nvPr/>
        </p:nvGrpSpPr>
        <p:grpSpPr bwMode="auto">
          <a:xfrm>
            <a:off x="3021013" y="5224463"/>
            <a:ext cx="2413000" cy="1400175"/>
            <a:chOff x="196850" y="511175"/>
            <a:chExt cx="8812213" cy="5033963"/>
          </a:xfrm>
        </p:grpSpPr>
        <p:sp>
          <p:nvSpPr>
            <p:cNvPr id="7250"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51"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52"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253"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54"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255"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56"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257"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2013</a:t>
              </a:r>
            </a:p>
            <a:p>
              <a:pPr algn="ctr" eaLnBrk="1" fontAlgn="b" hangingPunct="1">
                <a:spcBef>
                  <a:spcPct val="0"/>
                </a:spcBef>
                <a:buFontTx/>
                <a:buNone/>
              </a:pPr>
              <a:endParaRPr lang="en-US" altLang="en-US" sz="1000" b="1"/>
            </a:p>
          </p:txBody>
        </p:sp>
        <p:sp>
          <p:nvSpPr>
            <p:cNvPr id="7258"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259"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260" name="Rectangle 113"/>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261"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262"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263"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264"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265"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266"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267"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268"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269"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270"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271"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272"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273"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274"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275"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276"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277"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278"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279"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280"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281"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282"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283"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284"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285"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286"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287"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288"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289"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290"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291"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292"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7181" name="Group 543"/>
          <p:cNvGrpSpPr>
            <a:grpSpLocks/>
          </p:cNvGrpSpPr>
          <p:nvPr/>
        </p:nvGrpSpPr>
        <p:grpSpPr bwMode="auto">
          <a:xfrm>
            <a:off x="5918200" y="5224463"/>
            <a:ext cx="2411413" cy="1400175"/>
            <a:chOff x="196849" y="511175"/>
            <a:chExt cx="8812214" cy="5861050"/>
          </a:xfrm>
        </p:grpSpPr>
        <p:sp>
          <p:nvSpPr>
            <p:cNvPr id="7200"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01"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02"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203"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04"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205"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06"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207"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2013</a:t>
              </a:r>
            </a:p>
            <a:p>
              <a:pPr algn="ctr" eaLnBrk="1" fontAlgn="b" hangingPunct="1">
                <a:spcBef>
                  <a:spcPct val="0"/>
                </a:spcBef>
                <a:buFontTx/>
                <a:buNone/>
              </a:pPr>
              <a:endParaRPr lang="en-US" altLang="en-US" sz="1000" b="1"/>
            </a:p>
          </p:txBody>
        </p:sp>
        <p:sp>
          <p:nvSpPr>
            <p:cNvPr id="7208" name="Rectangle 115"/>
            <p:cNvSpPr>
              <a:spLocks noChangeArrowheads="1"/>
            </p:cNvSpPr>
            <p:nvPr/>
          </p:nvSpPr>
          <p:spPr bwMode="auto">
            <a:xfrm>
              <a:off x="271462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209" name="Rectangle 114"/>
            <p:cNvSpPr>
              <a:spLocks noChangeArrowheads="1"/>
            </p:cNvSpPr>
            <p:nvPr/>
          </p:nvSpPr>
          <p:spPr bwMode="auto">
            <a:xfrm>
              <a:off x="145573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210" name="Rectangle 113"/>
            <p:cNvSpPr>
              <a:spLocks noChangeArrowheads="1"/>
            </p:cNvSpPr>
            <p:nvPr/>
          </p:nvSpPr>
          <p:spPr bwMode="auto">
            <a:xfrm>
              <a:off x="196849" y="554513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211"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212"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213"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214"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215"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216"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217" name="Rectangle 106"/>
            <p:cNvSpPr>
              <a:spLocks noChangeArrowheads="1"/>
            </p:cNvSpPr>
            <p:nvPr/>
          </p:nvSpPr>
          <p:spPr bwMode="auto">
            <a:xfrm>
              <a:off x="196849"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218"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219"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220"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221"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222"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223"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224" name="Rectangle 99"/>
            <p:cNvSpPr>
              <a:spLocks noChangeArrowheads="1"/>
            </p:cNvSpPr>
            <p:nvPr/>
          </p:nvSpPr>
          <p:spPr bwMode="auto">
            <a:xfrm>
              <a:off x="196849"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225"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226"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227"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228"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229"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230"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231" name="Rectangle 92"/>
            <p:cNvSpPr>
              <a:spLocks noChangeArrowheads="1"/>
            </p:cNvSpPr>
            <p:nvPr/>
          </p:nvSpPr>
          <p:spPr bwMode="auto">
            <a:xfrm>
              <a:off x="196849"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232"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233"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234"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235"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236"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237"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238" name="Rectangle 85"/>
            <p:cNvSpPr>
              <a:spLocks noChangeArrowheads="1"/>
            </p:cNvSpPr>
            <p:nvPr/>
          </p:nvSpPr>
          <p:spPr bwMode="auto">
            <a:xfrm>
              <a:off x="196849"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239"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240"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241"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242"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243" name="Rectangle 82"/>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244" name="Rectangle 81"/>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7245" name="Rectangle 83"/>
            <p:cNvSpPr>
              <a:spLocks noChangeArrowheads="1"/>
            </p:cNvSpPr>
            <p:nvPr/>
          </p:nvSpPr>
          <p:spPr bwMode="auto">
            <a:xfrm>
              <a:off x="196850" y="140970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7246" name="Rectangle 82"/>
            <p:cNvSpPr>
              <a:spLocks noChangeArrowheads="1"/>
            </p:cNvSpPr>
            <p:nvPr/>
          </p:nvSpPr>
          <p:spPr bwMode="auto">
            <a:xfrm>
              <a:off x="775017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247" name="Rectangle 81"/>
            <p:cNvSpPr>
              <a:spLocks noChangeArrowheads="1"/>
            </p:cNvSpPr>
            <p:nvPr/>
          </p:nvSpPr>
          <p:spPr bwMode="auto">
            <a:xfrm>
              <a:off x="649128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248" name="Rectangle 82"/>
            <p:cNvSpPr>
              <a:spLocks noChangeArrowheads="1"/>
            </p:cNvSpPr>
            <p:nvPr/>
          </p:nvSpPr>
          <p:spPr bwMode="auto">
            <a:xfrm>
              <a:off x="5232400"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249" name="Rectangle 81"/>
            <p:cNvSpPr>
              <a:spLocks noChangeArrowheads="1"/>
            </p:cNvSpPr>
            <p:nvPr/>
          </p:nvSpPr>
          <p:spPr bwMode="auto">
            <a:xfrm>
              <a:off x="3973512"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7182" name="Line 838"/>
          <p:cNvSpPr>
            <a:spLocks noChangeShapeType="1"/>
          </p:cNvSpPr>
          <p:nvPr/>
        </p:nvSpPr>
        <p:spPr bwMode="auto">
          <a:xfrm flipV="1">
            <a:off x="322263"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3" name="Line 838"/>
          <p:cNvSpPr>
            <a:spLocks noChangeShapeType="1"/>
          </p:cNvSpPr>
          <p:nvPr/>
        </p:nvSpPr>
        <p:spPr bwMode="auto">
          <a:xfrm flipV="1">
            <a:off x="3005138"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4" name="Line 838"/>
          <p:cNvSpPr>
            <a:spLocks noChangeShapeType="1"/>
          </p:cNvSpPr>
          <p:nvPr/>
        </p:nvSpPr>
        <p:spPr bwMode="auto">
          <a:xfrm flipV="1">
            <a:off x="5900738" y="5826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5" name="Line 838"/>
          <p:cNvSpPr>
            <a:spLocks noChangeShapeType="1"/>
          </p:cNvSpPr>
          <p:nvPr/>
        </p:nvSpPr>
        <p:spPr bwMode="auto">
          <a:xfrm flipV="1">
            <a:off x="382588"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6" name="Line 838"/>
          <p:cNvSpPr>
            <a:spLocks noChangeShapeType="1"/>
          </p:cNvSpPr>
          <p:nvPr/>
        </p:nvSpPr>
        <p:spPr bwMode="auto">
          <a:xfrm flipV="1">
            <a:off x="3065463"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7" name="Line 838"/>
          <p:cNvSpPr>
            <a:spLocks noChangeShapeType="1"/>
          </p:cNvSpPr>
          <p:nvPr/>
        </p:nvSpPr>
        <p:spPr bwMode="auto">
          <a:xfrm flipV="1">
            <a:off x="5961063" y="219233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8" name="Line 838"/>
          <p:cNvSpPr>
            <a:spLocks noChangeShapeType="1"/>
          </p:cNvSpPr>
          <p:nvPr/>
        </p:nvSpPr>
        <p:spPr bwMode="auto">
          <a:xfrm flipV="1">
            <a:off x="382588"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9" name="Line 838"/>
          <p:cNvSpPr>
            <a:spLocks noChangeShapeType="1"/>
          </p:cNvSpPr>
          <p:nvPr/>
        </p:nvSpPr>
        <p:spPr bwMode="auto">
          <a:xfrm flipV="1">
            <a:off x="3065463"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0" name="Line 838"/>
          <p:cNvSpPr>
            <a:spLocks noChangeShapeType="1"/>
          </p:cNvSpPr>
          <p:nvPr/>
        </p:nvSpPr>
        <p:spPr bwMode="auto">
          <a:xfrm flipV="1">
            <a:off x="5961063" y="38592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1" name="Line 838"/>
          <p:cNvSpPr>
            <a:spLocks noChangeShapeType="1"/>
          </p:cNvSpPr>
          <p:nvPr/>
        </p:nvSpPr>
        <p:spPr bwMode="auto">
          <a:xfrm flipV="1">
            <a:off x="442913" y="54673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2" name="Line 838"/>
          <p:cNvSpPr>
            <a:spLocks noChangeShapeType="1"/>
          </p:cNvSpPr>
          <p:nvPr/>
        </p:nvSpPr>
        <p:spPr bwMode="auto">
          <a:xfrm flipV="1">
            <a:off x="3124200" y="54673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3" name="Line 838"/>
          <p:cNvSpPr>
            <a:spLocks noChangeShapeType="1"/>
          </p:cNvSpPr>
          <p:nvPr/>
        </p:nvSpPr>
        <p:spPr bwMode="auto">
          <a:xfrm flipV="1">
            <a:off x="6019800" y="54673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4" name="Text Box 850"/>
          <p:cNvSpPr txBox="1">
            <a:spLocks noChangeArrowheads="1"/>
          </p:cNvSpPr>
          <p:nvPr/>
        </p:nvSpPr>
        <p:spPr bwMode="auto">
          <a:xfrm>
            <a:off x="1588" y="12700"/>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2013</a:t>
            </a:r>
            <a:endParaRPr lang="en-US" altLang="en-US" sz="2800" b="1" baseline="-25000"/>
          </a:p>
        </p:txBody>
      </p:sp>
      <p:sp>
        <p:nvSpPr>
          <p:cNvPr id="7195" name="Line 555"/>
          <p:cNvSpPr>
            <a:spLocks noChangeShapeType="1"/>
          </p:cNvSpPr>
          <p:nvPr/>
        </p:nvSpPr>
        <p:spPr bwMode="auto">
          <a:xfrm flipV="1">
            <a:off x="2846388" y="9525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6" name="Line 556"/>
          <p:cNvSpPr>
            <a:spLocks noChangeShapeType="1"/>
          </p:cNvSpPr>
          <p:nvPr/>
        </p:nvSpPr>
        <p:spPr bwMode="auto">
          <a:xfrm flipV="1">
            <a:off x="5715000" y="-3175"/>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7" name="Line 557"/>
          <p:cNvSpPr>
            <a:spLocks noChangeShapeType="1"/>
          </p:cNvSpPr>
          <p:nvPr/>
        </p:nvSpPr>
        <p:spPr bwMode="auto">
          <a:xfrm flipH="1" flipV="1">
            <a:off x="20638" y="173196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8" name="Line 558"/>
          <p:cNvSpPr>
            <a:spLocks noChangeShapeType="1"/>
          </p:cNvSpPr>
          <p:nvPr/>
        </p:nvSpPr>
        <p:spPr bwMode="auto">
          <a:xfrm flipH="1" flipV="1">
            <a:off x="14288" y="3425825"/>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9" name="Line 559"/>
          <p:cNvSpPr>
            <a:spLocks noChangeShapeType="1"/>
          </p:cNvSpPr>
          <p:nvPr/>
        </p:nvSpPr>
        <p:spPr bwMode="auto">
          <a:xfrm flipH="1" flipV="1">
            <a:off x="1588" y="507841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1"/>
          <p:cNvGrpSpPr>
            <a:grpSpLocks/>
          </p:cNvGrpSpPr>
          <p:nvPr/>
        </p:nvGrpSpPr>
        <p:grpSpPr bwMode="auto">
          <a:xfrm>
            <a:off x="338138" y="709613"/>
            <a:ext cx="2413000" cy="1192212"/>
            <a:chOff x="196848" y="511175"/>
            <a:chExt cx="8812216" cy="5033963"/>
          </a:xfrm>
        </p:grpSpPr>
        <p:sp>
          <p:nvSpPr>
            <p:cNvPr id="8712"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713"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714"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715"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716"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717"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718"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719" name="Rectangle 9"/>
            <p:cNvSpPr>
              <a:spLocks noChangeArrowheads="1"/>
            </p:cNvSpPr>
            <p:nvPr/>
          </p:nvSpPr>
          <p:spPr bwMode="auto">
            <a:xfrm>
              <a:off x="196848"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2013</a:t>
              </a:r>
            </a:p>
            <a:p>
              <a:pPr algn="ctr" eaLnBrk="1" fontAlgn="b" hangingPunct="1">
                <a:spcBef>
                  <a:spcPct val="0"/>
                </a:spcBef>
                <a:buFontTx/>
                <a:buNone/>
              </a:pPr>
              <a:endParaRPr lang="en-US" altLang="en-US" sz="1000" b="1"/>
            </a:p>
          </p:txBody>
        </p:sp>
        <p:sp>
          <p:nvSpPr>
            <p:cNvPr id="8720" name="Rectangle 13"/>
            <p:cNvSpPr>
              <a:spLocks noChangeArrowheads="1"/>
            </p:cNvSpPr>
            <p:nvPr/>
          </p:nvSpPr>
          <p:spPr bwMode="auto">
            <a:xfrm>
              <a:off x="775017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8721" name="Rectangle 14"/>
            <p:cNvSpPr>
              <a:spLocks noChangeArrowheads="1"/>
            </p:cNvSpPr>
            <p:nvPr/>
          </p:nvSpPr>
          <p:spPr bwMode="auto">
            <a:xfrm>
              <a:off x="6491289"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8722" name="Rectangle 15"/>
            <p:cNvSpPr>
              <a:spLocks noChangeArrowheads="1"/>
            </p:cNvSpPr>
            <p:nvPr/>
          </p:nvSpPr>
          <p:spPr bwMode="auto">
            <a:xfrm>
              <a:off x="5232401"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723" name="Rectangle 16"/>
            <p:cNvSpPr>
              <a:spLocks noChangeArrowheads="1"/>
            </p:cNvSpPr>
            <p:nvPr/>
          </p:nvSpPr>
          <p:spPr bwMode="auto">
            <a:xfrm>
              <a:off x="3973514"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8724" name="Rectangle 18"/>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725" name="Rectangle 19"/>
            <p:cNvSpPr>
              <a:spLocks noChangeArrowheads="1"/>
            </p:cNvSpPr>
            <p:nvPr/>
          </p:nvSpPr>
          <p:spPr bwMode="auto">
            <a:xfrm>
              <a:off x="19685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726" name="Rectangle 20"/>
            <p:cNvSpPr>
              <a:spLocks noChangeArrowheads="1"/>
            </p:cNvSpPr>
            <p:nvPr/>
          </p:nvSpPr>
          <p:spPr bwMode="auto">
            <a:xfrm>
              <a:off x="775017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727" name="Rectangle 21"/>
            <p:cNvSpPr>
              <a:spLocks noChangeArrowheads="1"/>
            </p:cNvSpPr>
            <p:nvPr/>
          </p:nvSpPr>
          <p:spPr bwMode="auto">
            <a:xfrm>
              <a:off x="6491289"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728" name="Rectangle 22"/>
            <p:cNvSpPr>
              <a:spLocks noChangeArrowheads="1"/>
            </p:cNvSpPr>
            <p:nvPr/>
          </p:nvSpPr>
          <p:spPr bwMode="auto">
            <a:xfrm>
              <a:off x="5232401"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729" name="Rectangle 23"/>
            <p:cNvSpPr>
              <a:spLocks noChangeArrowheads="1"/>
            </p:cNvSpPr>
            <p:nvPr/>
          </p:nvSpPr>
          <p:spPr bwMode="auto">
            <a:xfrm>
              <a:off x="3973514"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730" name="Rectangle 25"/>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731" name="Rectangle 26"/>
            <p:cNvSpPr>
              <a:spLocks noChangeArrowheads="1"/>
            </p:cNvSpPr>
            <p:nvPr/>
          </p:nvSpPr>
          <p:spPr bwMode="auto">
            <a:xfrm>
              <a:off x="19685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732" name="Rectangle 27"/>
            <p:cNvSpPr>
              <a:spLocks noChangeArrowheads="1"/>
            </p:cNvSpPr>
            <p:nvPr/>
          </p:nvSpPr>
          <p:spPr bwMode="auto">
            <a:xfrm>
              <a:off x="775017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733" name="Rectangle 28"/>
            <p:cNvSpPr>
              <a:spLocks noChangeArrowheads="1"/>
            </p:cNvSpPr>
            <p:nvPr/>
          </p:nvSpPr>
          <p:spPr bwMode="auto">
            <a:xfrm>
              <a:off x="6491289"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734" name="Rectangle 29"/>
            <p:cNvSpPr>
              <a:spLocks noChangeArrowheads="1"/>
            </p:cNvSpPr>
            <p:nvPr/>
          </p:nvSpPr>
          <p:spPr bwMode="auto">
            <a:xfrm>
              <a:off x="5232401"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735" name="Rectangle 30"/>
            <p:cNvSpPr>
              <a:spLocks noChangeArrowheads="1"/>
            </p:cNvSpPr>
            <p:nvPr/>
          </p:nvSpPr>
          <p:spPr bwMode="auto">
            <a:xfrm>
              <a:off x="3973514"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736" name="Rectangle 32"/>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737" name="Rectangle 33"/>
            <p:cNvSpPr>
              <a:spLocks noChangeArrowheads="1"/>
            </p:cNvSpPr>
            <p:nvPr/>
          </p:nvSpPr>
          <p:spPr bwMode="auto">
            <a:xfrm>
              <a:off x="19685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738" name="Rectangle 34"/>
            <p:cNvSpPr>
              <a:spLocks noChangeArrowheads="1"/>
            </p:cNvSpPr>
            <p:nvPr/>
          </p:nvSpPr>
          <p:spPr bwMode="auto">
            <a:xfrm>
              <a:off x="775017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739" name="Rectangle 35"/>
            <p:cNvSpPr>
              <a:spLocks noChangeArrowheads="1"/>
            </p:cNvSpPr>
            <p:nvPr/>
          </p:nvSpPr>
          <p:spPr bwMode="auto">
            <a:xfrm>
              <a:off x="6491289"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740" name="Rectangle 36"/>
            <p:cNvSpPr>
              <a:spLocks noChangeArrowheads="1"/>
            </p:cNvSpPr>
            <p:nvPr/>
          </p:nvSpPr>
          <p:spPr bwMode="auto">
            <a:xfrm>
              <a:off x="5232401"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741" name="Rectangle 37"/>
            <p:cNvSpPr>
              <a:spLocks noChangeArrowheads="1"/>
            </p:cNvSpPr>
            <p:nvPr/>
          </p:nvSpPr>
          <p:spPr bwMode="auto">
            <a:xfrm>
              <a:off x="3973514"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742" name="Rectangle 39"/>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743" name="Rectangle 40"/>
            <p:cNvSpPr>
              <a:spLocks noChangeArrowheads="1"/>
            </p:cNvSpPr>
            <p:nvPr/>
          </p:nvSpPr>
          <p:spPr bwMode="auto">
            <a:xfrm>
              <a:off x="19685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744" name="Rectangle 41"/>
            <p:cNvSpPr>
              <a:spLocks noChangeArrowheads="1"/>
            </p:cNvSpPr>
            <p:nvPr/>
          </p:nvSpPr>
          <p:spPr bwMode="auto">
            <a:xfrm>
              <a:off x="775017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745" name="Rectangle 42"/>
            <p:cNvSpPr>
              <a:spLocks noChangeArrowheads="1"/>
            </p:cNvSpPr>
            <p:nvPr/>
          </p:nvSpPr>
          <p:spPr bwMode="auto">
            <a:xfrm>
              <a:off x="6491289"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746" name="Rectangle 43"/>
            <p:cNvSpPr>
              <a:spLocks noChangeArrowheads="1"/>
            </p:cNvSpPr>
            <p:nvPr/>
          </p:nvSpPr>
          <p:spPr bwMode="auto">
            <a:xfrm>
              <a:off x="5232401"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747" name="Rectangle 44"/>
            <p:cNvSpPr>
              <a:spLocks noChangeArrowheads="1"/>
            </p:cNvSpPr>
            <p:nvPr/>
          </p:nvSpPr>
          <p:spPr bwMode="auto">
            <a:xfrm>
              <a:off x="3973514"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748" name="Rectangle 46"/>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749" name="Rectangle 47"/>
            <p:cNvSpPr>
              <a:spLocks noChangeArrowheads="1"/>
            </p:cNvSpPr>
            <p:nvPr/>
          </p:nvSpPr>
          <p:spPr bwMode="auto">
            <a:xfrm>
              <a:off x="19685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8750" name="Rectangle 17"/>
            <p:cNvSpPr>
              <a:spLocks noChangeArrowheads="1"/>
            </p:cNvSpPr>
            <p:nvPr/>
          </p:nvSpPr>
          <p:spPr bwMode="auto">
            <a:xfrm>
              <a:off x="2714626"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751" name="Rectangle 24"/>
            <p:cNvSpPr>
              <a:spLocks noChangeArrowheads="1"/>
            </p:cNvSpPr>
            <p:nvPr/>
          </p:nvSpPr>
          <p:spPr bwMode="auto">
            <a:xfrm>
              <a:off x="2714626"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752" name="Rectangle 31"/>
            <p:cNvSpPr>
              <a:spLocks noChangeArrowheads="1"/>
            </p:cNvSpPr>
            <p:nvPr/>
          </p:nvSpPr>
          <p:spPr bwMode="auto">
            <a:xfrm>
              <a:off x="2714626"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753" name="Rectangle 38"/>
            <p:cNvSpPr>
              <a:spLocks noChangeArrowheads="1"/>
            </p:cNvSpPr>
            <p:nvPr/>
          </p:nvSpPr>
          <p:spPr bwMode="auto">
            <a:xfrm>
              <a:off x="2714626"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754" name="Rectangle 45"/>
            <p:cNvSpPr>
              <a:spLocks noChangeArrowheads="1"/>
            </p:cNvSpPr>
            <p:nvPr/>
          </p:nvSpPr>
          <p:spPr bwMode="auto">
            <a:xfrm>
              <a:off x="2714626"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grpSp>
      <p:grpSp>
        <p:nvGrpSpPr>
          <p:cNvPr id="8195" name="Group 46"/>
          <p:cNvGrpSpPr>
            <a:grpSpLocks/>
          </p:cNvGrpSpPr>
          <p:nvPr/>
        </p:nvGrpSpPr>
        <p:grpSpPr bwMode="auto">
          <a:xfrm>
            <a:off x="3214688" y="709613"/>
            <a:ext cx="2411412" cy="1182687"/>
            <a:chOff x="196850" y="511175"/>
            <a:chExt cx="8812213" cy="5033963"/>
          </a:xfrm>
        </p:grpSpPr>
        <p:sp>
          <p:nvSpPr>
            <p:cNvPr id="8669"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670"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671"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672"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673"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674"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675"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676"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2013</a:t>
              </a:r>
            </a:p>
            <a:p>
              <a:pPr algn="ctr" eaLnBrk="1" fontAlgn="b" hangingPunct="1">
                <a:spcBef>
                  <a:spcPct val="0"/>
                </a:spcBef>
                <a:buFontTx/>
                <a:buNone/>
              </a:pPr>
              <a:endParaRPr lang="en-US" altLang="en-US" sz="1000" b="1"/>
            </a:p>
          </p:txBody>
        </p:sp>
        <p:sp>
          <p:nvSpPr>
            <p:cNvPr id="8677" name="Rectangle 55"/>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8678" name="Rectangle 56"/>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8679" name="Rectangle 106"/>
            <p:cNvSpPr>
              <a:spLocks noChangeArrowheads="1"/>
            </p:cNvSpPr>
            <p:nvPr/>
          </p:nvSpPr>
          <p:spPr bwMode="auto">
            <a:xfrm>
              <a:off x="19685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8680" name="Rectangle 105"/>
            <p:cNvSpPr>
              <a:spLocks noChangeArrowheads="1"/>
            </p:cNvSpPr>
            <p:nvPr/>
          </p:nvSpPr>
          <p:spPr bwMode="auto">
            <a:xfrm>
              <a:off x="77501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8681" name="Rectangle 104"/>
            <p:cNvSpPr>
              <a:spLocks noChangeArrowheads="1"/>
            </p:cNvSpPr>
            <p:nvPr/>
          </p:nvSpPr>
          <p:spPr bwMode="auto">
            <a:xfrm>
              <a:off x="64912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8682" name="Rectangle 103"/>
            <p:cNvSpPr>
              <a:spLocks noChangeArrowheads="1"/>
            </p:cNvSpPr>
            <p:nvPr/>
          </p:nvSpPr>
          <p:spPr bwMode="auto">
            <a:xfrm>
              <a:off x="52324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683" name="Rectangle 102"/>
            <p:cNvSpPr>
              <a:spLocks noChangeArrowheads="1"/>
            </p:cNvSpPr>
            <p:nvPr/>
          </p:nvSpPr>
          <p:spPr bwMode="auto">
            <a:xfrm>
              <a:off x="39735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684" name="Rectangle 101"/>
            <p:cNvSpPr>
              <a:spLocks noChangeArrowheads="1"/>
            </p:cNvSpPr>
            <p:nvPr/>
          </p:nvSpPr>
          <p:spPr bwMode="auto">
            <a:xfrm>
              <a:off x="27146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685" name="Rectangle 100"/>
            <p:cNvSpPr>
              <a:spLocks noChangeArrowheads="1"/>
            </p:cNvSpPr>
            <p:nvPr/>
          </p:nvSpPr>
          <p:spPr bwMode="auto">
            <a:xfrm>
              <a:off x="1455737"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686" name="Rectangle 99"/>
            <p:cNvSpPr>
              <a:spLocks noChangeArrowheads="1"/>
            </p:cNvSpPr>
            <p:nvPr/>
          </p:nvSpPr>
          <p:spPr bwMode="auto">
            <a:xfrm>
              <a:off x="196850" y="4718051"/>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687" name="Rectangle 98"/>
            <p:cNvSpPr>
              <a:spLocks noChangeArrowheads="1"/>
            </p:cNvSpPr>
            <p:nvPr/>
          </p:nvSpPr>
          <p:spPr bwMode="auto">
            <a:xfrm>
              <a:off x="77501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688" name="Rectangle 97"/>
            <p:cNvSpPr>
              <a:spLocks noChangeArrowheads="1"/>
            </p:cNvSpPr>
            <p:nvPr/>
          </p:nvSpPr>
          <p:spPr bwMode="auto">
            <a:xfrm>
              <a:off x="64912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689" name="Rectangle 96"/>
            <p:cNvSpPr>
              <a:spLocks noChangeArrowheads="1"/>
            </p:cNvSpPr>
            <p:nvPr/>
          </p:nvSpPr>
          <p:spPr bwMode="auto">
            <a:xfrm>
              <a:off x="52324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690" name="Rectangle 95"/>
            <p:cNvSpPr>
              <a:spLocks noChangeArrowheads="1"/>
            </p:cNvSpPr>
            <p:nvPr/>
          </p:nvSpPr>
          <p:spPr bwMode="auto">
            <a:xfrm>
              <a:off x="39735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691" name="Rectangle 94"/>
            <p:cNvSpPr>
              <a:spLocks noChangeArrowheads="1"/>
            </p:cNvSpPr>
            <p:nvPr/>
          </p:nvSpPr>
          <p:spPr bwMode="auto">
            <a:xfrm>
              <a:off x="27146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692" name="Rectangle 93"/>
            <p:cNvSpPr>
              <a:spLocks noChangeArrowheads="1"/>
            </p:cNvSpPr>
            <p:nvPr/>
          </p:nvSpPr>
          <p:spPr bwMode="auto">
            <a:xfrm>
              <a:off x="1455737"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693" name="Rectangle 92"/>
            <p:cNvSpPr>
              <a:spLocks noChangeArrowheads="1"/>
            </p:cNvSpPr>
            <p:nvPr/>
          </p:nvSpPr>
          <p:spPr bwMode="auto">
            <a:xfrm>
              <a:off x="196850" y="3890963"/>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694" name="Rectangle 91"/>
            <p:cNvSpPr>
              <a:spLocks noChangeArrowheads="1"/>
            </p:cNvSpPr>
            <p:nvPr/>
          </p:nvSpPr>
          <p:spPr bwMode="auto">
            <a:xfrm>
              <a:off x="77501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695" name="Rectangle 90"/>
            <p:cNvSpPr>
              <a:spLocks noChangeArrowheads="1"/>
            </p:cNvSpPr>
            <p:nvPr/>
          </p:nvSpPr>
          <p:spPr bwMode="auto">
            <a:xfrm>
              <a:off x="64912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696" name="Rectangle 89"/>
            <p:cNvSpPr>
              <a:spLocks noChangeArrowheads="1"/>
            </p:cNvSpPr>
            <p:nvPr/>
          </p:nvSpPr>
          <p:spPr bwMode="auto">
            <a:xfrm>
              <a:off x="52324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697" name="Rectangle 88"/>
            <p:cNvSpPr>
              <a:spLocks noChangeArrowheads="1"/>
            </p:cNvSpPr>
            <p:nvPr/>
          </p:nvSpPr>
          <p:spPr bwMode="auto">
            <a:xfrm>
              <a:off x="39735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698" name="Rectangle 87"/>
            <p:cNvSpPr>
              <a:spLocks noChangeArrowheads="1"/>
            </p:cNvSpPr>
            <p:nvPr/>
          </p:nvSpPr>
          <p:spPr bwMode="auto">
            <a:xfrm>
              <a:off x="27146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699" name="Rectangle 86"/>
            <p:cNvSpPr>
              <a:spLocks noChangeArrowheads="1"/>
            </p:cNvSpPr>
            <p:nvPr/>
          </p:nvSpPr>
          <p:spPr bwMode="auto">
            <a:xfrm>
              <a:off x="1455737"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700" name="Rectangle 85"/>
            <p:cNvSpPr>
              <a:spLocks noChangeArrowheads="1"/>
            </p:cNvSpPr>
            <p:nvPr/>
          </p:nvSpPr>
          <p:spPr bwMode="auto">
            <a:xfrm>
              <a:off x="196850" y="3063876"/>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701" name="Rectangle 84"/>
            <p:cNvSpPr>
              <a:spLocks noChangeArrowheads="1"/>
            </p:cNvSpPr>
            <p:nvPr/>
          </p:nvSpPr>
          <p:spPr bwMode="auto">
            <a:xfrm>
              <a:off x="77501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702" name="Rectangle 83"/>
            <p:cNvSpPr>
              <a:spLocks noChangeArrowheads="1"/>
            </p:cNvSpPr>
            <p:nvPr/>
          </p:nvSpPr>
          <p:spPr bwMode="auto">
            <a:xfrm>
              <a:off x="64912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703" name="Rectangle 82"/>
            <p:cNvSpPr>
              <a:spLocks noChangeArrowheads="1"/>
            </p:cNvSpPr>
            <p:nvPr/>
          </p:nvSpPr>
          <p:spPr bwMode="auto">
            <a:xfrm>
              <a:off x="52324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704" name="Rectangle 81"/>
            <p:cNvSpPr>
              <a:spLocks noChangeArrowheads="1"/>
            </p:cNvSpPr>
            <p:nvPr/>
          </p:nvSpPr>
          <p:spPr bwMode="auto">
            <a:xfrm>
              <a:off x="39735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705" name="Rectangle 80"/>
            <p:cNvSpPr>
              <a:spLocks noChangeArrowheads="1"/>
            </p:cNvSpPr>
            <p:nvPr/>
          </p:nvSpPr>
          <p:spPr bwMode="auto">
            <a:xfrm>
              <a:off x="27146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706" name="Rectangle 79"/>
            <p:cNvSpPr>
              <a:spLocks noChangeArrowheads="1"/>
            </p:cNvSpPr>
            <p:nvPr/>
          </p:nvSpPr>
          <p:spPr bwMode="auto">
            <a:xfrm>
              <a:off x="1455737"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707" name="Rectangle 78"/>
            <p:cNvSpPr>
              <a:spLocks noChangeArrowheads="1"/>
            </p:cNvSpPr>
            <p:nvPr/>
          </p:nvSpPr>
          <p:spPr bwMode="auto">
            <a:xfrm>
              <a:off x="196850" y="2236788"/>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708" name="Rectangle 77"/>
            <p:cNvSpPr>
              <a:spLocks noChangeArrowheads="1"/>
            </p:cNvSpPr>
            <p:nvPr/>
          </p:nvSpPr>
          <p:spPr bwMode="auto">
            <a:xfrm>
              <a:off x="77501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709" name="Rectangle 76"/>
            <p:cNvSpPr>
              <a:spLocks noChangeArrowheads="1"/>
            </p:cNvSpPr>
            <p:nvPr/>
          </p:nvSpPr>
          <p:spPr bwMode="auto">
            <a:xfrm>
              <a:off x="64912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710" name="Rectangle 75"/>
            <p:cNvSpPr>
              <a:spLocks noChangeArrowheads="1"/>
            </p:cNvSpPr>
            <p:nvPr/>
          </p:nvSpPr>
          <p:spPr bwMode="auto">
            <a:xfrm>
              <a:off x="52324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711" name="Rectangle 74"/>
            <p:cNvSpPr>
              <a:spLocks noChangeArrowheads="1"/>
            </p:cNvSpPr>
            <p:nvPr/>
          </p:nvSpPr>
          <p:spPr bwMode="auto">
            <a:xfrm>
              <a:off x="397351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8196" name="Group 90"/>
          <p:cNvGrpSpPr>
            <a:grpSpLocks/>
          </p:cNvGrpSpPr>
          <p:nvPr/>
        </p:nvGrpSpPr>
        <p:grpSpPr bwMode="auto">
          <a:xfrm>
            <a:off x="6224588" y="709613"/>
            <a:ext cx="2413000" cy="1201737"/>
            <a:chOff x="196849" y="511175"/>
            <a:chExt cx="8812214" cy="5033963"/>
          </a:xfrm>
        </p:grpSpPr>
        <p:sp>
          <p:nvSpPr>
            <p:cNvPr id="8626"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627"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628"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629"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630"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631"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632"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633"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2013</a:t>
              </a:r>
            </a:p>
            <a:p>
              <a:pPr algn="ctr" eaLnBrk="1" fontAlgn="b" hangingPunct="1">
                <a:spcBef>
                  <a:spcPct val="0"/>
                </a:spcBef>
                <a:buFontTx/>
                <a:buNone/>
              </a:pPr>
              <a:endParaRPr lang="en-US" altLang="en-US" sz="1000" b="1"/>
            </a:p>
          </p:txBody>
        </p:sp>
        <p:sp>
          <p:nvSpPr>
            <p:cNvPr id="8634" name="Rectangle 115"/>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8635" name="Rectangle 114"/>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8636" name="Rectangle 113"/>
            <p:cNvSpPr>
              <a:spLocks noChangeArrowheads="1"/>
            </p:cNvSpPr>
            <p:nvPr/>
          </p:nvSpPr>
          <p:spPr bwMode="auto">
            <a:xfrm>
              <a:off x="196849"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8637"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8638"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639"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640"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641"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642"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643"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644"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645"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646"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647"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648"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649"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650"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651"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652"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653"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654"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655"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656"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657"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658"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659"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660"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661"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662"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663"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664"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665"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666"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667"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668"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grpSp>
        <p:nvGrpSpPr>
          <p:cNvPr id="8197" name="Group 134"/>
          <p:cNvGrpSpPr>
            <a:grpSpLocks/>
          </p:cNvGrpSpPr>
          <p:nvPr/>
        </p:nvGrpSpPr>
        <p:grpSpPr bwMode="auto">
          <a:xfrm>
            <a:off x="322263" y="2251075"/>
            <a:ext cx="2444750" cy="1203325"/>
            <a:chOff x="196850" y="511175"/>
            <a:chExt cx="8812213" cy="5033963"/>
          </a:xfrm>
        </p:grpSpPr>
        <p:sp>
          <p:nvSpPr>
            <p:cNvPr id="8583"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584"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585"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586"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587"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588"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589"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590"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2013</a:t>
              </a:r>
            </a:p>
            <a:p>
              <a:pPr algn="ctr" eaLnBrk="1" fontAlgn="b" hangingPunct="1">
                <a:spcBef>
                  <a:spcPct val="0"/>
                </a:spcBef>
                <a:buFontTx/>
                <a:buNone/>
              </a:pPr>
              <a:endParaRPr lang="en-US" altLang="en-US" sz="1000" b="1"/>
            </a:p>
          </p:txBody>
        </p:sp>
        <p:sp>
          <p:nvSpPr>
            <p:cNvPr id="8591" name="Rectangle 115"/>
            <p:cNvSpPr>
              <a:spLocks noChangeArrowheads="1"/>
            </p:cNvSpPr>
            <p:nvPr/>
          </p:nvSpPr>
          <p:spPr bwMode="auto">
            <a:xfrm>
              <a:off x="271462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592" name="Rectangle 114"/>
            <p:cNvSpPr>
              <a:spLocks noChangeArrowheads="1"/>
            </p:cNvSpPr>
            <p:nvPr/>
          </p:nvSpPr>
          <p:spPr bwMode="auto">
            <a:xfrm>
              <a:off x="145573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593" name="Rectangle 113"/>
            <p:cNvSpPr>
              <a:spLocks noChangeArrowheads="1"/>
            </p:cNvSpPr>
            <p:nvPr/>
          </p:nvSpPr>
          <p:spPr bwMode="auto">
            <a:xfrm>
              <a:off x="196850" y="471805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594" name="Rectangle 112"/>
            <p:cNvSpPr>
              <a:spLocks noChangeArrowheads="1"/>
            </p:cNvSpPr>
            <p:nvPr/>
          </p:nvSpPr>
          <p:spPr bwMode="auto">
            <a:xfrm>
              <a:off x="775017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595" name="Rectangle 111"/>
            <p:cNvSpPr>
              <a:spLocks noChangeArrowheads="1"/>
            </p:cNvSpPr>
            <p:nvPr/>
          </p:nvSpPr>
          <p:spPr bwMode="auto">
            <a:xfrm>
              <a:off x="649128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596" name="Rectangle 110"/>
            <p:cNvSpPr>
              <a:spLocks noChangeArrowheads="1"/>
            </p:cNvSpPr>
            <p:nvPr/>
          </p:nvSpPr>
          <p:spPr bwMode="auto">
            <a:xfrm>
              <a:off x="5232400"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597" name="Rectangle 109"/>
            <p:cNvSpPr>
              <a:spLocks noChangeArrowheads="1"/>
            </p:cNvSpPr>
            <p:nvPr/>
          </p:nvSpPr>
          <p:spPr bwMode="auto">
            <a:xfrm>
              <a:off x="3973512"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598" name="Rectangle 108"/>
            <p:cNvSpPr>
              <a:spLocks noChangeArrowheads="1"/>
            </p:cNvSpPr>
            <p:nvPr/>
          </p:nvSpPr>
          <p:spPr bwMode="auto">
            <a:xfrm>
              <a:off x="2714625" y="3890963"/>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599" name="Rectangle 107"/>
            <p:cNvSpPr>
              <a:spLocks noChangeArrowheads="1"/>
            </p:cNvSpPr>
            <p:nvPr/>
          </p:nvSpPr>
          <p:spPr bwMode="auto">
            <a:xfrm>
              <a:off x="1455737" y="3890963"/>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600" name="Rectangle 106"/>
            <p:cNvSpPr>
              <a:spLocks noChangeArrowheads="1"/>
            </p:cNvSpPr>
            <p:nvPr/>
          </p:nvSpPr>
          <p:spPr bwMode="auto">
            <a:xfrm>
              <a:off x="196850" y="3890963"/>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601" name="Rectangle 105"/>
            <p:cNvSpPr>
              <a:spLocks noChangeArrowheads="1"/>
            </p:cNvSpPr>
            <p:nvPr/>
          </p:nvSpPr>
          <p:spPr bwMode="auto">
            <a:xfrm>
              <a:off x="775017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602" name="Rectangle 104"/>
            <p:cNvSpPr>
              <a:spLocks noChangeArrowheads="1"/>
            </p:cNvSpPr>
            <p:nvPr/>
          </p:nvSpPr>
          <p:spPr bwMode="auto">
            <a:xfrm>
              <a:off x="649128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603" name="Rectangle 103"/>
            <p:cNvSpPr>
              <a:spLocks noChangeArrowheads="1"/>
            </p:cNvSpPr>
            <p:nvPr/>
          </p:nvSpPr>
          <p:spPr bwMode="auto">
            <a:xfrm>
              <a:off x="5232400"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604" name="Rectangle 102"/>
            <p:cNvSpPr>
              <a:spLocks noChangeArrowheads="1"/>
            </p:cNvSpPr>
            <p:nvPr/>
          </p:nvSpPr>
          <p:spPr bwMode="auto">
            <a:xfrm>
              <a:off x="3973512"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605" name="Rectangle 101"/>
            <p:cNvSpPr>
              <a:spLocks noChangeArrowheads="1"/>
            </p:cNvSpPr>
            <p:nvPr/>
          </p:nvSpPr>
          <p:spPr bwMode="auto">
            <a:xfrm>
              <a:off x="2714625" y="3063876"/>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606" name="Rectangle 100"/>
            <p:cNvSpPr>
              <a:spLocks noChangeArrowheads="1"/>
            </p:cNvSpPr>
            <p:nvPr/>
          </p:nvSpPr>
          <p:spPr bwMode="auto">
            <a:xfrm>
              <a:off x="1455737" y="3063876"/>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607" name="Rectangle 99"/>
            <p:cNvSpPr>
              <a:spLocks noChangeArrowheads="1"/>
            </p:cNvSpPr>
            <p:nvPr/>
          </p:nvSpPr>
          <p:spPr bwMode="auto">
            <a:xfrm>
              <a:off x="196850" y="3063875"/>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608" name="Rectangle 98"/>
            <p:cNvSpPr>
              <a:spLocks noChangeArrowheads="1"/>
            </p:cNvSpPr>
            <p:nvPr/>
          </p:nvSpPr>
          <p:spPr bwMode="auto">
            <a:xfrm>
              <a:off x="775017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609" name="Rectangle 97"/>
            <p:cNvSpPr>
              <a:spLocks noChangeArrowheads="1"/>
            </p:cNvSpPr>
            <p:nvPr/>
          </p:nvSpPr>
          <p:spPr bwMode="auto">
            <a:xfrm>
              <a:off x="649128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610" name="Rectangle 96"/>
            <p:cNvSpPr>
              <a:spLocks noChangeArrowheads="1"/>
            </p:cNvSpPr>
            <p:nvPr/>
          </p:nvSpPr>
          <p:spPr bwMode="auto">
            <a:xfrm>
              <a:off x="5232400"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611" name="Rectangle 95"/>
            <p:cNvSpPr>
              <a:spLocks noChangeArrowheads="1"/>
            </p:cNvSpPr>
            <p:nvPr/>
          </p:nvSpPr>
          <p:spPr bwMode="auto">
            <a:xfrm>
              <a:off x="3973512"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612" name="Rectangle 94"/>
            <p:cNvSpPr>
              <a:spLocks noChangeArrowheads="1"/>
            </p:cNvSpPr>
            <p:nvPr/>
          </p:nvSpPr>
          <p:spPr bwMode="auto">
            <a:xfrm>
              <a:off x="2714625" y="2236788"/>
              <a:ext cx="1258887"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613" name="Rectangle 93"/>
            <p:cNvSpPr>
              <a:spLocks noChangeArrowheads="1"/>
            </p:cNvSpPr>
            <p:nvPr/>
          </p:nvSpPr>
          <p:spPr bwMode="auto">
            <a:xfrm>
              <a:off x="1455737" y="2236788"/>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614" name="Rectangle 92"/>
            <p:cNvSpPr>
              <a:spLocks noChangeArrowheads="1"/>
            </p:cNvSpPr>
            <p:nvPr/>
          </p:nvSpPr>
          <p:spPr bwMode="auto">
            <a:xfrm>
              <a:off x="196850" y="2236788"/>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615" name="Rectangle 91"/>
            <p:cNvSpPr>
              <a:spLocks noChangeArrowheads="1"/>
            </p:cNvSpPr>
            <p:nvPr/>
          </p:nvSpPr>
          <p:spPr bwMode="auto">
            <a:xfrm>
              <a:off x="775017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616" name="Rectangle 90"/>
            <p:cNvSpPr>
              <a:spLocks noChangeArrowheads="1"/>
            </p:cNvSpPr>
            <p:nvPr/>
          </p:nvSpPr>
          <p:spPr bwMode="auto">
            <a:xfrm>
              <a:off x="649128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617" name="Rectangle 89"/>
            <p:cNvSpPr>
              <a:spLocks noChangeArrowheads="1"/>
            </p:cNvSpPr>
            <p:nvPr/>
          </p:nvSpPr>
          <p:spPr bwMode="auto">
            <a:xfrm>
              <a:off x="5232400"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618" name="Rectangle 88"/>
            <p:cNvSpPr>
              <a:spLocks noChangeArrowheads="1"/>
            </p:cNvSpPr>
            <p:nvPr/>
          </p:nvSpPr>
          <p:spPr bwMode="auto">
            <a:xfrm>
              <a:off x="3973512"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619" name="Rectangle 87"/>
            <p:cNvSpPr>
              <a:spLocks noChangeArrowheads="1"/>
            </p:cNvSpPr>
            <p:nvPr/>
          </p:nvSpPr>
          <p:spPr bwMode="auto">
            <a:xfrm>
              <a:off x="2714625" y="140970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620" name="Rectangle 86"/>
            <p:cNvSpPr>
              <a:spLocks noChangeArrowheads="1"/>
            </p:cNvSpPr>
            <p:nvPr/>
          </p:nvSpPr>
          <p:spPr bwMode="auto">
            <a:xfrm>
              <a:off x="1455737" y="140970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621" name="Rectangle 85"/>
            <p:cNvSpPr>
              <a:spLocks noChangeArrowheads="1"/>
            </p:cNvSpPr>
            <p:nvPr/>
          </p:nvSpPr>
          <p:spPr bwMode="auto">
            <a:xfrm>
              <a:off x="196850" y="1409700"/>
              <a:ext cx="1258888" cy="8270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622" name="Rectangle 115"/>
            <p:cNvSpPr>
              <a:spLocks noChangeArrowheads="1"/>
            </p:cNvSpPr>
            <p:nvPr/>
          </p:nvSpPr>
          <p:spPr bwMode="auto">
            <a:xfrm>
              <a:off x="3973512"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8623" name="Rectangle 115"/>
            <p:cNvSpPr>
              <a:spLocks noChangeArrowheads="1"/>
            </p:cNvSpPr>
            <p:nvPr/>
          </p:nvSpPr>
          <p:spPr bwMode="auto">
            <a:xfrm>
              <a:off x="5232400"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8624" name="Rectangle 115"/>
            <p:cNvSpPr>
              <a:spLocks noChangeArrowheads="1"/>
            </p:cNvSpPr>
            <p:nvPr/>
          </p:nvSpPr>
          <p:spPr bwMode="auto">
            <a:xfrm>
              <a:off x="6491287" y="4718051"/>
              <a:ext cx="1258888"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8625" name="Rectangle 115"/>
            <p:cNvSpPr>
              <a:spLocks noChangeArrowheads="1"/>
            </p:cNvSpPr>
            <p:nvPr/>
          </p:nvSpPr>
          <p:spPr bwMode="auto">
            <a:xfrm>
              <a:off x="7750175" y="4718051"/>
              <a:ext cx="1258887" cy="8270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grpSp>
      <p:grpSp>
        <p:nvGrpSpPr>
          <p:cNvPr id="8198" name="Group 178"/>
          <p:cNvGrpSpPr>
            <a:grpSpLocks/>
          </p:cNvGrpSpPr>
          <p:nvPr/>
        </p:nvGrpSpPr>
        <p:grpSpPr bwMode="auto">
          <a:xfrm>
            <a:off x="3197225" y="2251075"/>
            <a:ext cx="2444750" cy="1203325"/>
            <a:chOff x="196849" y="511175"/>
            <a:chExt cx="8812214" cy="5033963"/>
          </a:xfrm>
        </p:grpSpPr>
        <p:sp>
          <p:nvSpPr>
            <p:cNvPr id="8540"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541"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542"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543"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544"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545"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546"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547"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2013</a:t>
              </a:r>
            </a:p>
            <a:p>
              <a:pPr algn="ctr" eaLnBrk="1" fontAlgn="b" hangingPunct="1">
                <a:spcBef>
                  <a:spcPct val="0"/>
                </a:spcBef>
                <a:buFontTx/>
                <a:buNone/>
              </a:pPr>
              <a:endParaRPr lang="en-US" altLang="en-US" sz="1000" b="1"/>
            </a:p>
          </p:txBody>
        </p:sp>
        <p:sp>
          <p:nvSpPr>
            <p:cNvPr id="8548" name="Rectangle 135"/>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8549" name="Rectangle 13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8550" name="Rectangle 133"/>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8551" name="Rectangle 132"/>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552" name="Rectangle 131"/>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8553" name="Rectangle 130"/>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554" name="Rectangle 129"/>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555" name="Rectangle 128"/>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556" name="Rectangle 127"/>
            <p:cNvSpPr>
              <a:spLocks noChangeArrowheads="1"/>
            </p:cNvSpPr>
            <p:nvPr/>
          </p:nvSpPr>
          <p:spPr bwMode="auto">
            <a:xfrm>
              <a:off x="196849"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557" name="Rectangle 126"/>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558" name="Rectangle 125"/>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559" name="Rectangle 124"/>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560" name="Rectangle 123"/>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561" name="Rectangle 122"/>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562" name="Rectangle 121"/>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563" name="Rectangle 120"/>
            <p:cNvSpPr>
              <a:spLocks noChangeArrowheads="1"/>
            </p:cNvSpPr>
            <p:nvPr/>
          </p:nvSpPr>
          <p:spPr bwMode="auto">
            <a:xfrm>
              <a:off x="196849"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564" name="Rectangle 119"/>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565" name="Rectangle 118"/>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566" name="Rectangle 117"/>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567" name="Rectangle 116"/>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568" name="Rectangle 115"/>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569" name="Rectangle 114"/>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570" name="Rectangle 113"/>
            <p:cNvSpPr>
              <a:spLocks noChangeArrowheads="1"/>
            </p:cNvSpPr>
            <p:nvPr/>
          </p:nvSpPr>
          <p:spPr bwMode="auto">
            <a:xfrm>
              <a:off x="196849"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571" name="Rectangle 112"/>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572" name="Rectangle 111"/>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573" name="Rectangle 110"/>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574" name="Rectangle 109"/>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575" name="Rectangle 108"/>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576" name="Rectangle 107"/>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577" name="Rectangle 106"/>
            <p:cNvSpPr>
              <a:spLocks noChangeArrowheads="1"/>
            </p:cNvSpPr>
            <p:nvPr/>
          </p:nvSpPr>
          <p:spPr bwMode="auto">
            <a:xfrm>
              <a:off x="196849"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578" name="Rectangle 105"/>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579" name="Rectangle 104"/>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580" name="Rectangle 103"/>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581" name="Rectangle 102"/>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582" name="Rectangle 101"/>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8199" name="Group 222"/>
          <p:cNvGrpSpPr>
            <a:grpSpLocks/>
          </p:cNvGrpSpPr>
          <p:nvPr/>
        </p:nvGrpSpPr>
        <p:grpSpPr bwMode="auto">
          <a:xfrm>
            <a:off x="6224588" y="2251075"/>
            <a:ext cx="2413000" cy="1203325"/>
            <a:chOff x="196850" y="511175"/>
            <a:chExt cx="8812213" cy="5033962"/>
          </a:xfrm>
        </p:grpSpPr>
        <p:sp>
          <p:nvSpPr>
            <p:cNvPr id="8497"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498"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499"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500"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501"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502"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503"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504"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2013</a:t>
              </a:r>
            </a:p>
            <a:p>
              <a:pPr algn="ctr" eaLnBrk="1" fontAlgn="b" hangingPunct="1">
                <a:spcBef>
                  <a:spcPct val="0"/>
                </a:spcBef>
                <a:buFontTx/>
                <a:buNone/>
              </a:pPr>
              <a:endParaRPr lang="en-US" altLang="en-US" sz="1000" b="1"/>
            </a:p>
          </p:txBody>
        </p:sp>
        <p:sp>
          <p:nvSpPr>
            <p:cNvPr id="8505" name="Rectangle 115"/>
            <p:cNvSpPr>
              <a:spLocks noChangeArrowheads="1"/>
            </p:cNvSpPr>
            <p:nvPr/>
          </p:nvSpPr>
          <p:spPr bwMode="auto">
            <a:xfrm>
              <a:off x="2714626" y="1406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8506" name="Rectangle 114"/>
            <p:cNvSpPr>
              <a:spLocks noChangeArrowheads="1"/>
            </p:cNvSpPr>
            <p:nvPr/>
          </p:nvSpPr>
          <p:spPr bwMode="auto">
            <a:xfrm>
              <a:off x="1455738" y="1406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8507" name="Rectangle 113"/>
            <p:cNvSpPr>
              <a:spLocks noChangeArrowheads="1"/>
            </p:cNvSpPr>
            <p:nvPr/>
          </p:nvSpPr>
          <p:spPr bwMode="auto">
            <a:xfrm>
              <a:off x="196850" y="13966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8508" name="Rectangle 112"/>
            <p:cNvSpPr>
              <a:spLocks noChangeArrowheads="1"/>
            </p:cNvSpPr>
            <p:nvPr/>
          </p:nvSpPr>
          <p:spPr bwMode="auto">
            <a:xfrm>
              <a:off x="7750176"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509" name="Rectangle 111"/>
            <p:cNvSpPr>
              <a:spLocks noChangeArrowheads="1"/>
            </p:cNvSpPr>
            <p:nvPr/>
          </p:nvSpPr>
          <p:spPr bwMode="auto">
            <a:xfrm>
              <a:off x="6491288"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510" name="Rectangle 110"/>
            <p:cNvSpPr>
              <a:spLocks noChangeArrowheads="1"/>
            </p:cNvSpPr>
            <p:nvPr/>
          </p:nvSpPr>
          <p:spPr bwMode="auto">
            <a:xfrm>
              <a:off x="5232401" y="471805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511" name="Rectangle 109"/>
            <p:cNvSpPr>
              <a:spLocks noChangeArrowheads="1"/>
            </p:cNvSpPr>
            <p:nvPr/>
          </p:nvSpPr>
          <p:spPr bwMode="auto">
            <a:xfrm>
              <a:off x="3973513"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512" name="Rectangle 108"/>
            <p:cNvSpPr>
              <a:spLocks noChangeArrowheads="1"/>
            </p:cNvSpPr>
            <p:nvPr/>
          </p:nvSpPr>
          <p:spPr bwMode="auto">
            <a:xfrm>
              <a:off x="2714626" y="470852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513" name="Rectangle 107"/>
            <p:cNvSpPr>
              <a:spLocks noChangeArrowheads="1"/>
            </p:cNvSpPr>
            <p:nvPr/>
          </p:nvSpPr>
          <p:spPr bwMode="auto">
            <a:xfrm>
              <a:off x="1455738" y="470852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514" name="Rectangle 106"/>
            <p:cNvSpPr>
              <a:spLocks noChangeArrowheads="1"/>
            </p:cNvSpPr>
            <p:nvPr/>
          </p:nvSpPr>
          <p:spPr bwMode="auto">
            <a:xfrm>
              <a:off x="196850" y="470884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515" name="Rectangle 105"/>
            <p:cNvSpPr>
              <a:spLocks noChangeArrowheads="1"/>
            </p:cNvSpPr>
            <p:nvPr/>
          </p:nvSpPr>
          <p:spPr bwMode="auto">
            <a:xfrm>
              <a:off x="7750176"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516" name="Rectangle 104"/>
            <p:cNvSpPr>
              <a:spLocks noChangeArrowheads="1"/>
            </p:cNvSpPr>
            <p:nvPr/>
          </p:nvSpPr>
          <p:spPr bwMode="auto">
            <a:xfrm>
              <a:off x="6491288"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517" name="Rectangle 103"/>
            <p:cNvSpPr>
              <a:spLocks noChangeArrowheads="1"/>
            </p:cNvSpPr>
            <p:nvPr/>
          </p:nvSpPr>
          <p:spPr bwMode="auto">
            <a:xfrm>
              <a:off x="5232401" y="3890962"/>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518" name="Rectangle 102"/>
            <p:cNvSpPr>
              <a:spLocks noChangeArrowheads="1"/>
            </p:cNvSpPr>
            <p:nvPr/>
          </p:nvSpPr>
          <p:spPr bwMode="auto">
            <a:xfrm>
              <a:off x="3973513"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519" name="Rectangle 101"/>
            <p:cNvSpPr>
              <a:spLocks noChangeArrowheads="1"/>
            </p:cNvSpPr>
            <p:nvPr/>
          </p:nvSpPr>
          <p:spPr bwMode="auto">
            <a:xfrm>
              <a:off x="2714626" y="38814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520" name="Rectangle 100"/>
            <p:cNvSpPr>
              <a:spLocks noChangeArrowheads="1"/>
            </p:cNvSpPr>
            <p:nvPr/>
          </p:nvSpPr>
          <p:spPr bwMode="auto">
            <a:xfrm>
              <a:off x="1455738" y="38814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521" name="Rectangle 99"/>
            <p:cNvSpPr>
              <a:spLocks noChangeArrowheads="1"/>
            </p:cNvSpPr>
            <p:nvPr/>
          </p:nvSpPr>
          <p:spPr bwMode="auto">
            <a:xfrm>
              <a:off x="196850" y="388175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522" name="Rectangle 98"/>
            <p:cNvSpPr>
              <a:spLocks noChangeArrowheads="1"/>
            </p:cNvSpPr>
            <p:nvPr/>
          </p:nvSpPr>
          <p:spPr bwMode="auto">
            <a:xfrm>
              <a:off x="7750176"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523" name="Rectangle 97"/>
            <p:cNvSpPr>
              <a:spLocks noChangeArrowheads="1"/>
            </p:cNvSpPr>
            <p:nvPr/>
          </p:nvSpPr>
          <p:spPr bwMode="auto">
            <a:xfrm>
              <a:off x="6491288"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524" name="Rectangle 96"/>
            <p:cNvSpPr>
              <a:spLocks noChangeArrowheads="1"/>
            </p:cNvSpPr>
            <p:nvPr/>
          </p:nvSpPr>
          <p:spPr bwMode="auto">
            <a:xfrm>
              <a:off x="5232401" y="3063875"/>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525" name="Rectangle 95"/>
            <p:cNvSpPr>
              <a:spLocks noChangeArrowheads="1"/>
            </p:cNvSpPr>
            <p:nvPr/>
          </p:nvSpPr>
          <p:spPr bwMode="auto">
            <a:xfrm>
              <a:off x="3973513"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526" name="Rectangle 94"/>
            <p:cNvSpPr>
              <a:spLocks noChangeArrowheads="1"/>
            </p:cNvSpPr>
            <p:nvPr/>
          </p:nvSpPr>
          <p:spPr bwMode="auto">
            <a:xfrm>
              <a:off x="2714626" y="30543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527" name="Rectangle 93"/>
            <p:cNvSpPr>
              <a:spLocks noChangeArrowheads="1"/>
            </p:cNvSpPr>
            <p:nvPr/>
          </p:nvSpPr>
          <p:spPr bwMode="auto">
            <a:xfrm>
              <a:off x="1455738" y="30543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528" name="Rectangle 92"/>
            <p:cNvSpPr>
              <a:spLocks noChangeArrowheads="1"/>
            </p:cNvSpPr>
            <p:nvPr/>
          </p:nvSpPr>
          <p:spPr bwMode="auto">
            <a:xfrm>
              <a:off x="196850" y="305466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529" name="Rectangle 91"/>
            <p:cNvSpPr>
              <a:spLocks noChangeArrowheads="1"/>
            </p:cNvSpPr>
            <p:nvPr/>
          </p:nvSpPr>
          <p:spPr bwMode="auto">
            <a:xfrm>
              <a:off x="7750176"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530" name="Rectangle 90"/>
            <p:cNvSpPr>
              <a:spLocks noChangeArrowheads="1"/>
            </p:cNvSpPr>
            <p:nvPr/>
          </p:nvSpPr>
          <p:spPr bwMode="auto">
            <a:xfrm>
              <a:off x="6491288"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531" name="Rectangle 89"/>
            <p:cNvSpPr>
              <a:spLocks noChangeArrowheads="1"/>
            </p:cNvSpPr>
            <p:nvPr/>
          </p:nvSpPr>
          <p:spPr bwMode="auto">
            <a:xfrm>
              <a:off x="5232401" y="2236787"/>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532" name="Rectangle 88"/>
            <p:cNvSpPr>
              <a:spLocks noChangeArrowheads="1"/>
            </p:cNvSpPr>
            <p:nvPr/>
          </p:nvSpPr>
          <p:spPr bwMode="auto">
            <a:xfrm>
              <a:off x="3973513"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533" name="Rectangle 87"/>
            <p:cNvSpPr>
              <a:spLocks noChangeArrowheads="1"/>
            </p:cNvSpPr>
            <p:nvPr/>
          </p:nvSpPr>
          <p:spPr bwMode="auto">
            <a:xfrm>
              <a:off x="2714626" y="22272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534" name="Rectangle 86"/>
            <p:cNvSpPr>
              <a:spLocks noChangeArrowheads="1"/>
            </p:cNvSpPr>
            <p:nvPr/>
          </p:nvSpPr>
          <p:spPr bwMode="auto">
            <a:xfrm>
              <a:off x="1455738" y="22272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535" name="Rectangle 85"/>
            <p:cNvSpPr>
              <a:spLocks noChangeArrowheads="1"/>
            </p:cNvSpPr>
            <p:nvPr/>
          </p:nvSpPr>
          <p:spPr bwMode="auto">
            <a:xfrm>
              <a:off x="196850" y="222758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536" name="Rectangle 84"/>
            <p:cNvSpPr>
              <a:spLocks noChangeArrowheads="1"/>
            </p:cNvSpPr>
            <p:nvPr/>
          </p:nvSpPr>
          <p:spPr bwMode="auto">
            <a:xfrm>
              <a:off x="7750176"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537" name="Rectangle 83"/>
            <p:cNvSpPr>
              <a:spLocks noChangeArrowheads="1"/>
            </p:cNvSpPr>
            <p:nvPr/>
          </p:nvSpPr>
          <p:spPr bwMode="auto">
            <a:xfrm>
              <a:off x="6491288"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538" name="Rectangle 82"/>
            <p:cNvSpPr>
              <a:spLocks noChangeArrowheads="1"/>
            </p:cNvSpPr>
            <p:nvPr/>
          </p:nvSpPr>
          <p:spPr bwMode="auto">
            <a:xfrm>
              <a:off x="5232401" y="1409700"/>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8539" name="Rectangle 81"/>
            <p:cNvSpPr>
              <a:spLocks noChangeArrowheads="1"/>
            </p:cNvSpPr>
            <p:nvPr/>
          </p:nvSpPr>
          <p:spPr bwMode="auto">
            <a:xfrm>
              <a:off x="3973513" y="140970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grpSp>
      <p:grpSp>
        <p:nvGrpSpPr>
          <p:cNvPr id="8200" name="Group 266"/>
          <p:cNvGrpSpPr>
            <a:grpSpLocks/>
          </p:cNvGrpSpPr>
          <p:nvPr/>
        </p:nvGrpSpPr>
        <p:grpSpPr bwMode="auto">
          <a:xfrm>
            <a:off x="338138" y="3833813"/>
            <a:ext cx="2413000" cy="1201737"/>
            <a:chOff x="196850" y="511175"/>
            <a:chExt cx="8812213" cy="5030471"/>
          </a:xfrm>
        </p:grpSpPr>
        <p:sp>
          <p:nvSpPr>
            <p:cNvPr id="8454"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455"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456"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457"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458"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459"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460"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461"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2013</a:t>
              </a:r>
            </a:p>
            <a:p>
              <a:pPr algn="ctr" eaLnBrk="1" fontAlgn="b" hangingPunct="1">
                <a:spcBef>
                  <a:spcPct val="0"/>
                </a:spcBef>
                <a:buFontTx/>
                <a:buNone/>
              </a:pPr>
              <a:endParaRPr lang="en-US" altLang="en-US" sz="1000" b="1"/>
            </a:p>
          </p:txBody>
        </p:sp>
        <p:sp>
          <p:nvSpPr>
            <p:cNvPr id="8462" name="Rectangle 115"/>
            <p:cNvSpPr>
              <a:spLocks noChangeArrowheads="1"/>
            </p:cNvSpPr>
            <p:nvPr/>
          </p:nvSpPr>
          <p:spPr bwMode="auto">
            <a:xfrm>
              <a:off x="271462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8463" name="Rectangle 114"/>
            <p:cNvSpPr>
              <a:spLocks noChangeArrowheads="1"/>
            </p:cNvSpPr>
            <p:nvPr/>
          </p:nvSpPr>
          <p:spPr bwMode="auto">
            <a:xfrm>
              <a:off x="145573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464" name="Rectangle 113"/>
            <p:cNvSpPr>
              <a:spLocks noChangeArrowheads="1"/>
            </p:cNvSpPr>
            <p:nvPr/>
          </p:nvSpPr>
          <p:spPr bwMode="auto">
            <a:xfrm>
              <a:off x="196850" y="471455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465" name="Rectangle 112"/>
            <p:cNvSpPr>
              <a:spLocks noChangeArrowheads="1"/>
            </p:cNvSpPr>
            <p:nvPr/>
          </p:nvSpPr>
          <p:spPr bwMode="auto">
            <a:xfrm>
              <a:off x="775017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466" name="Rectangle 111"/>
            <p:cNvSpPr>
              <a:spLocks noChangeArrowheads="1"/>
            </p:cNvSpPr>
            <p:nvPr/>
          </p:nvSpPr>
          <p:spPr bwMode="auto">
            <a:xfrm>
              <a:off x="649128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467" name="Rectangle 110"/>
            <p:cNvSpPr>
              <a:spLocks noChangeArrowheads="1"/>
            </p:cNvSpPr>
            <p:nvPr/>
          </p:nvSpPr>
          <p:spPr bwMode="auto">
            <a:xfrm>
              <a:off x="5232400"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468" name="Rectangle 109"/>
            <p:cNvSpPr>
              <a:spLocks noChangeArrowheads="1"/>
            </p:cNvSpPr>
            <p:nvPr/>
          </p:nvSpPr>
          <p:spPr bwMode="auto">
            <a:xfrm>
              <a:off x="3973512"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469" name="Rectangle 108"/>
            <p:cNvSpPr>
              <a:spLocks noChangeArrowheads="1"/>
            </p:cNvSpPr>
            <p:nvPr/>
          </p:nvSpPr>
          <p:spPr bwMode="auto">
            <a:xfrm>
              <a:off x="2714625" y="388747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470" name="Rectangle 107"/>
            <p:cNvSpPr>
              <a:spLocks noChangeArrowheads="1"/>
            </p:cNvSpPr>
            <p:nvPr/>
          </p:nvSpPr>
          <p:spPr bwMode="auto">
            <a:xfrm>
              <a:off x="1455737" y="388747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471" name="Rectangle 106"/>
            <p:cNvSpPr>
              <a:spLocks noChangeArrowheads="1"/>
            </p:cNvSpPr>
            <p:nvPr/>
          </p:nvSpPr>
          <p:spPr bwMode="auto">
            <a:xfrm>
              <a:off x="196850" y="388747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472" name="Rectangle 105"/>
            <p:cNvSpPr>
              <a:spLocks noChangeArrowheads="1"/>
            </p:cNvSpPr>
            <p:nvPr/>
          </p:nvSpPr>
          <p:spPr bwMode="auto">
            <a:xfrm>
              <a:off x="775017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473" name="Rectangle 104"/>
            <p:cNvSpPr>
              <a:spLocks noChangeArrowheads="1"/>
            </p:cNvSpPr>
            <p:nvPr/>
          </p:nvSpPr>
          <p:spPr bwMode="auto">
            <a:xfrm>
              <a:off x="649128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474" name="Rectangle 103"/>
            <p:cNvSpPr>
              <a:spLocks noChangeArrowheads="1"/>
            </p:cNvSpPr>
            <p:nvPr/>
          </p:nvSpPr>
          <p:spPr bwMode="auto">
            <a:xfrm>
              <a:off x="5232400"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475" name="Rectangle 102"/>
            <p:cNvSpPr>
              <a:spLocks noChangeArrowheads="1"/>
            </p:cNvSpPr>
            <p:nvPr/>
          </p:nvSpPr>
          <p:spPr bwMode="auto">
            <a:xfrm>
              <a:off x="3973512"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476" name="Rectangle 101"/>
            <p:cNvSpPr>
              <a:spLocks noChangeArrowheads="1"/>
            </p:cNvSpPr>
            <p:nvPr/>
          </p:nvSpPr>
          <p:spPr bwMode="auto">
            <a:xfrm>
              <a:off x="2714625" y="306038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477" name="Rectangle 100"/>
            <p:cNvSpPr>
              <a:spLocks noChangeArrowheads="1"/>
            </p:cNvSpPr>
            <p:nvPr/>
          </p:nvSpPr>
          <p:spPr bwMode="auto">
            <a:xfrm>
              <a:off x="1455737" y="306038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478" name="Rectangle 99"/>
            <p:cNvSpPr>
              <a:spLocks noChangeArrowheads="1"/>
            </p:cNvSpPr>
            <p:nvPr/>
          </p:nvSpPr>
          <p:spPr bwMode="auto">
            <a:xfrm>
              <a:off x="196850" y="306038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479" name="Rectangle 98"/>
            <p:cNvSpPr>
              <a:spLocks noChangeArrowheads="1"/>
            </p:cNvSpPr>
            <p:nvPr/>
          </p:nvSpPr>
          <p:spPr bwMode="auto">
            <a:xfrm>
              <a:off x="775017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480" name="Rectangle 97"/>
            <p:cNvSpPr>
              <a:spLocks noChangeArrowheads="1"/>
            </p:cNvSpPr>
            <p:nvPr/>
          </p:nvSpPr>
          <p:spPr bwMode="auto">
            <a:xfrm>
              <a:off x="649128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481" name="Rectangle 96"/>
            <p:cNvSpPr>
              <a:spLocks noChangeArrowheads="1"/>
            </p:cNvSpPr>
            <p:nvPr/>
          </p:nvSpPr>
          <p:spPr bwMode="auto">
            <a:xfrm>
              <a:off x="5232400"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482" name="Rectangle 95"/>
            <p:cNvSpPr>
              <a:spLocks noChangeArrowheads="1"/>
            </p:cNvSpPr>
            <p:nvPr/>
          </p:nvSpPr>
          <p:spPr bwMode="auto">
            <a:xfrm>
              <a:off x="3973512"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483" name="Rectangle 94"/>
            <p:cNvSpPr>
              <a:spLocks noChangeArrowheads="1"/>
            </p:cNvSpPr>
            <p:nvPr/>
          </p:nvSpPr>
          <p:spPr bwMode="auto">
            <a:xfrm>
              <a:off x="2714625" y="223329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484" name="Rectangle 93"/>
            <p:cNvSpPr>
              <a:spLocks noChangeArrowheads="1"/>
            </p:cNvSpPr>
            <p:nvPr/>
          </p:nvSpPr>
          <p:spPr bwMode="auto">
            <a:xfrm>
              <a:off x="1455737" y="223329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485" name="Rectangle 92"/>
            <p:cNvSpPr>
              <a:spLocks noChangeArrowheads="1"/>
            </p:cNvSpPr>
            <p:nvPr/>
          </p:nvSpPr>
          <p:spPr bwMode="auto">
            <a:xfrm>
              <a:off x="196850" y="223329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486" name="Rectangle 91"/>
            <p:cNvSpPr>
              <a:spLocks noChangeArrowheads="1"/>
            </p:cNvSpPr>
            <p:nvPr/>
          </p:nvSpPr>
          <p:spPr bwMode="auto">
            <a:xfrm>
              <a:off x="775017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487" name="Rectangle 90"/>
            <p:cNvSpPr>
              <a:spLocks noChangeArrowheads="1"/>
            </p:cNvSpPr>
            <p:nvPr/>
          </p:nvSpPr>
          <p:spPr bwMode="auto">
            <a:xfrm>
              <a:off x="649128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488" name="Rectangle 89"/>
            <p:cNvSpPr>
              <a:spLocks noChangeArrowheads="1"/>
            </p:cNvSpPr>
            <p:nvPr/>
          </p:nvSpPr>
          <p:spPr bwMode="auto">
            <a:xfrm>
              <a:off x="5232400"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489" name="Rectangle 88"/>
            <p:cNvSpPr>
              <a:spLocks noChangeArrowheads="1"/>
            </p:cNvSpPr>
            <p:nvPr/>
          </p:nvSpPr>
          <p:spPr bwMode="auto">
            <a:xfrm>
              <a:off x="3973512"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490" name="Rectangle 87"/>
            <p:cNvSpPr>
              <a:spLocks noChangeArrowheads="1"/>
            </p:cNvSpPr>
            <p:nvPr/>
          </p:nvSpPr>
          <p:spPr bwMode="auto">
            <a:xfrm>
              <a:off x="2714625" y="140620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491" name="Rectangle 86"/>
            <p:cNvSpPr>
              <a:spLocks noChangeArrowheads="1"/>
            </p:cNvSpPr>
            <p:nvPr/>
          </p:nvSpPr>
          <p:spPr bwMode="auto">
            <a:xfrm>
              <a:off x="1455737" y="140620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492" name="Rectangle 85"/>
            <p:cNvSpPr>
              <a:spLocks noChangeArrowheads="1"/>
            </p:cNvSpPr>
            <p:nvPr/>
          </p:nvSpPr>
          <p:spPr bwMode="auto">
            <a:xfrm>
              <a:off x="196850" y="140620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493" name="Rectangle 83"/>
            <p:cNvSpPr>
              <a:spLocks noChangeArrowheads="1"/>
            </p:cNvSpPr>
            <p:nvPr/>
          </p:nvSpPr>
          <p:spPr bwMode="auto">
            <a:xfrm>
              <a:off x="6491287"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8494" name="Rectangle 82"/>
            <p:cNvSpPr>
              <a:spLocks noChangeArrowheads="1"/>
            </p:cNvSpPr>
            <p:nvPr/>
          </p:nvSpPr>
          <p:spPr bwMode="auto">
            <a:xfrm>
              <a:off x="5232400"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8495" name="Rectangle 81"/>
            <p:cNvSpPr>
              <a:spLocks noChangeArrowheads="1"/>
            </p:cNvSpPr>
            <p:nvPr/>
          </p:nvSpPr>
          <p:spPr bwMode="auto">
            <a:xfrm>
              <a:off x="3973512" y="471455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496" name="Rectangle 81"/>
            <p:cNvSpPr>
              <a:spLocks noChangeArrowheads="1"/>
            </p:cNvSpPr>
            <p:nvPr/>
          </p:nvSpPr>
          <p:spPr bwMode="auto">
            <a:xfrm>
              <a:off x="7750175" y="471455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grpSp>
      <p:grpSp>
        <p:nvGrpSpPr>
          <p:cNvPr id="8201" name="Group 310"/>
          <p:cNvGrpSpPr>
            <a:grpSpLocks/>
          </p:cNvGrpSpPr>
          <p:nvPr/>
        </p:nvGrpSpPr>
        <p:grpSpPr bwMode="auto">
          <a:xfrm>
            <a:off x="3230563" y="3833813"/>
            <a:ext cx="2411412" cy="1201737"/>
            <a:chOff x="196850" y="511175"/>
            <a:chExt cx="8813800" cy="5033963"/>
          </a:xfrm>
        </p:grpSpPr>
        <p:sp>
          <p:nvSpPr>
            <p:cNvPr id="8411"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412"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413"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414"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415"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416"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417"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418"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2013</a:t>
              </a:r>
            </a:p>
            <a:p>
              <a:pPr algn="ctr" eaLnBrk="1" fontAlgn="b" hangingPunct="1">
                <a:spcBef>
                  <a:spcPct val="0"/>
                </a:spcBef>
                <a:buFontTx/>
                <a:buNone/>
              </a:pPr>
              <a:endParaRPr lang="en-US" altLang="en-US" sz="1000" b="1"/>
            </a:p>
          </p:txBody>
        </p:sp>
        <p:sp>
          <p:nvSpPr>
            <p:cNvPr id="8419" name="Rectangle 122"/>
            <p:cNvSpPr>
              <a:spLocks noChangeArrowheads="1"/>
            </p:cNvSpPr>
            <p:nvPr/>
          </p:nvSpPr>
          <p:spPr bwMode="auto">
            <a:xfrm>
              <a:off x="271462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8420" name="Rectangle 121"/>
            <p:cNvSpPr>
              <a:spLocks noChangeArrowheads="1"/>
            </p:cNvSpPr>
            <p:nvPr/>
          </p:nvSpPr>
          <p:spPr bwMode="auto">
            <a:xfrm>
              <a:off x="145573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8421" name="Rectangle 120"/>
            <p:cNvSpPr>
              <a:spLocks noChangeArrowheads="1"/>
            </p:cNvSpPr>
            <p:nvPr/>
          </p:nvSpPr>
          <p:spPr bwMode="auto">
            <a:xfrm>
              <a:off x="1984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8422" name="Rectangle 119"/>
            <p:cNvSpPr>
              <a:spLocks noChangeArrowheads="1"/>
            </p:cNvSpPr>
            <p:nvPr/>
          </p:nvSpPr>
          <p:spPr bwMode="auto">
            <a:xfrm>
              <a:off x="775176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423" name="Rectangle 118"/>
            <p:cNvSpPr>
              <a:spLocks noChangeArrowheads="1"/>
            </p:cNvSpPr>
            <p:nvPr/>
          </p:nvSpPr>
          <p:spPr bwMode="auto">
            <a:xfrm>
              <a:off x="649287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8424" name="Rectangle 117"/>
            <p:cNvSpPr>
              <a:spLocks noChangeArrowheads="1"/>
            </p:cNvSpPr>
            <p:nvPr/>
          </p:nvSpPr>
          <p:spPr bwMode="auto">
            <a:xfrm>
              <a:off x="5233988"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425" name="Rectangle 116"/>
            <p:cNvSpPr>
              <a:spLocks noChangeArrowheads="1"/>
            </p:cNvSpPr>
            <p:nvPr/>
          </p:nvSpPr>
          <p:spPr bwMode="auto">
            <a:xfrm>
              <a:off x="3975100"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426" name="Rectangle 115"/>
            <p:cNvSpPr>
              <a:spLocks noChangeArrowheads="1"/>
            </p:cNvSpPr>
            <p:nvPr/>
          </p:nvSpPr>
          <p:spPr bwMode="auto">
            <a:xfrm>
              <a:off x="2716213"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427" name="Rectangle 114"/>
            <p:cNvSpPr>
              <a:spLocks noChangeArrowheads="1"/>
            </p:cNvSpPr>
            <p:nvPr/>
          </p:nvSpPr>
          <p:spPr bwMode="auto">
            <a:xfrm>
              <a:off x="1457325"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428" name="Rectangle 113"/>
            <p:cNvSpPr>
              <a:spLocks noChangeArrowheads="1"/>
            </p:cNvSpPr>
            <p:nvPr/>
          </p:nvSpPr>
          <p:spPr bwMode="auto">
            <a:xfrm>
              <a:off x="198437"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429" name="Rectangle 112"/>
            <p:cNvSpPr>
              <a:spLocks noChangeArrowheads="1"/>
            </p:cNvSpPr>
            <p:nvPr/>
          </p:nvSpPr>
          <p:spPr bwMode="auto">
            <a:xfrm>
              <a:off x="775176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430" name="Rectangle 111"/>
            <p:cNvSpPr>
              <a:spLocks noChangeArrowheads="1"/>
            </p:cNvSpPr>
            <p:nvPr/>
          </p:nvSpPr>
          <p:spPr bwMode="auto">
            <a:xfrm>
              <a:off x="649287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431" name="Rectangle 110"/>
            <p:cNvSpPr>
              <a:spLocks noChangeArrowheads="1"/>
            </p:cNvSpPr>
            <p:nvPr/>
          </p:nvSpPr>
          <p:spPr bwMode="auto">
            <a:xfrm>
              <a:off x="5233988"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432" name="Rectangle 109"/>
            <p:cNvSpPr>
              <a:spLocks noChangeArrowheads="1"/>
            </p:cNvSpPr>
            <p:nvPr/>
          </p:nvSpPr>
          <p:spPr bwMode="auto">
            <a:xfrm>
              <a:off x="3975100"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433" name="Rectangle 108"/>
            <p:cNvSpPr>
              <a:spLocks noChangeArrowheads="1"/>
            </p:cNvSpPr>
            <p:nvPr/>
          </p:nvSpPr>
          <p:spPr bwMode="auto">
            <a:xfrm>
              <a:off x="2716213"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434" name="Rectangle 107"/>
            <p:cNvSpPr>
              <a:spLocks noChangeArrowheads="1"/>
            </p:cNvSpPr>
            <p:nvPr/>
          </p:nvSpPr>
          <p:spPr bwMode="auto">
            <a:xfrm>
              <a:off x="1457325"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435" name="Rectangle 106"/>
            <p:cNvSpPr>
              <a:spLocks noChangeArrowheads="1"/>
            </p:cNvSpPr>
            <p:nvPr/>
          </p:nvSpPr>
          <p:spPr bwMode="auto">
            <a:xfrm>
              <a:off x="198437"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436" name="Rectangle 105"/>
            <p:cNvSpPr>
              <a:spLocks noChangeArrowheads="1"/>
            </p:cNvSpPr>
            <p:nvPr/>
          </p:nvSpPr>
          <p:spPr bwMode="auto">
            <a:xfrm>
              <a:off x="775176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437" name="Rectangle 104"/>
            <p:cNvSpPr>
              <a:spLocks noChangeArrowheads="1"/>
            </p:cNvSpPr>
            <p:nvPr/>
          </p:nvSpPr>
          <p:spPr bwMode="auto">
            <a:xfrm>
              <a:off x="649287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438" name="Rectangle 103"/>
            <p:cNvSpPr>
              <a:spLocks noChangeArrowheads="1"/>
            </p:cNvSpPr>
            <p:nvPr/>
          </p:nvSpPr>
          <p:spPr bwMode="auto">
            <a:xfrm>
              <a:off x="5233988"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439" name="Rectangle 102"/>
            <p:cNvSpPr>
              <a:spLocks noChangeArrowheads="1"/>
            </p:cNvSpPr>
            <p:nvPr/>
          </p:nvSpPr>
          <p:spPr bwMode="auto">
            <a:xfrm>
              <a:off x="3975100"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440" name="Rectangle 101"/>
            <p:cNvSpPr>
              <a:spLocks noChangeArrowheads="1"/>
            </p:cNvSpPr>
            <p:nvPr/>
          </p:nvSpPr>
          <p:spPr bwMode="auto">
            <a:xfrm>
              <a:off x="2716213"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441" name="Rectangle 100"/>
            <p:cNvSpPr>
              <a:spLocks noChangeArrowheads="1"/>
            </p:cNvSpPr>
            <p:nvPr/>
          </p:nvSpPr>
          <p:spPr bwMode="auto">
            <a:xfrm>
              <a:off x="1457325"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442" name="Rectangle 99"/>
            <p:cNvSpPr>
              <a:spLocks noChangeArrowheads="1"/>
            </p:cNvSpPr>
            <p:nvPr/>
          </p:nvSpPr>
          <p:spPr bwMode="auto">
            <a:xfrm>
              <a:off x="198437"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443" name="Rectangle 98"/>
            <p:cNvSpPr>
              <a:spLocks noChangeArrowheads="1"/>
            </p:cNvSpPr>
            <p:nvPr/>
          </p:nvSpPr>
          <p:spPr bwMode="auto">
            <a:xfrm>
              <a:off x="775176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444" name="Rectangle 97"/>
            <p:cNvSpPr>
              <a:spLocks noChangeArrowheads="1"/>
            </p:cNvSpPr>
            <p:nvPr/>
          </p:nvSpPr>
          <p:spPr bwMode="auto">
            <a:xfrm>
              <a:off x="649287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445" name="Rectangle 96"/>
            <p:cNvSpPr>
              <a:spLocks noChangeArrowheads="1"/>
            </p:cNvSpPr>
            <p:nvPr/>
          </p:nvSpPr>
          <p:spPr bwMode="auto">
            <a:xfrm>
              <a:off x="5233988"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446" name="Rectangle 95"/>
            <p:cNvSpPr>
              <a:spLocks noChangeArrowheads="1"/>
            </p:cNvSpPr>
            <p:nvPr/>
          </p:nvSpPr>
          <p:spPr bwMode="auto">
            <a:xfrm>
              <a:off x="3975100"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447" name="Rectangle 94"/>
            <p:cNvSpPr>
              <a:spLocks noChangeArrowheads="1"/>
            </p:cNvSpPr>
            <p:nvPr/>
          </p:nvSpPr>
          <p:spPr bwMode="auto">
            <a:xfrm>
              <a:off x="2716213"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448" name="Rectangle 93"/>
            <p:cNvSpPr>
              <a:spLocks noChangeArrowheads="1"/>
            </p:cNvSpPr>
            <p:nvPr/>
          </p:nvSpPr>
          <p:spPr bwMode="auto">
            <a:xfrm>
              <a:off x="1457325"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449" name="Rectangle 92"/>
            <p:cNvSpPr>
              <a:spLocks noChangeArrowheads="1"/>
            </p:cNvSpPr>
            <p:nvPr/>
          </p:nvSpPr>
          <p:spPr bwMode="auto">
            <a:xfrm>
              <a:off x="198437"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450" name="Rectangle 91"/>
            <p:cNvSpPr>
              <a:spLocks noChangeArrowheads="1"/>
            </p:cNvSpPr>
            <p:nvPr/>
          </p:nvSpPr>
          <p:spPr bwMode="auto">
            <a:xfrm>
              <a:off x="7751763"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451" name="Rectangle 90"/>
            <p:cNvSpPr>
              <a:spLocks noChangeArrowheads="1"/>
            </p:cNvSpPr>
            <p:nvPr/>
          </p:nvSpPr>
          <p:spPr bwMode="auto">
            <a:xfrm>
              <a:off x="6492875"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452" name="Rectangle 89"/>
            <p:cNvSpPr>
              <a:spLocks noChangeArrowheads="1"/>
            </p:cNvSpPr>
            <p:nvPr/>
          </p:nvSpPr>
          <p:spPr bwMode="auto">
            <a:xfrm>
              <a:off x="5233988"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453" name="Rectangle 88"/>
            <p:cNvSpPr>
              <a:spLocks noChangeArrowheads="1"/>
            </p:cNvSpPr>
            <p:nvPr/>
          </p:nvSpPr>
          <p:spPr bwMode="auto">
            <a:xfrm>
              <a:off x="397510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8202" name="Group 354"/>
          <p:cNvGrpSpPr>
            <a:grpSpLocks/>
          </p:cNvGrpSpPr>
          <p:nvPr/>
        </p:nvGrpSpPr>
        <p:grpSpPr bwMode="auto">
          <a:xfrm>
            <a:off x="6224588" y="3833813"/>
            <a:ext cx="2413000" cy="1201737"/>
            <a:chOff x="196850" y="511175"/>
            <a:chExt cx="8812213" cy="5861369"/>
          </a:xfrm>
        </p:grpSpPr>
        <p:sp>
          <p:nvSpPr>
            <p:cNvPr id="8361"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362"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363"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364"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365"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366"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367"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368"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2013</a:t>
              </a:r>
            </a:p>
            <a:p>
              <a:pPr algn="ctr" eaLnBrk="1" fontAlgn="b" hangingPunct="1">
                <a:spcBef>
                  <a:spcPct val="0"/>
                </a:spcBef>
                <a:buFontTx/>
                <a:buNone/>
              </a:pPr>
              <a:endParaRPr lang="en-US" altLang="en-US" sz="1000" b="1"/>
            </a:p>
          </p:txBody>
        </p:sp>
        <p:sp>
          <p:nvSpPr>
            <p:cNvPr id="8369"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8370"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8371" name="Rectangle 113"/>
            <p:cNvSpPr>
              <a:spLocks noChangeArrowheads="1"/>
            </p:cNvSpPr>
            <p:nvPr/>
          </p:nvSpPr>
          <p:spPr bwMode="auto">
            <a:xfrm>
              <a:off x="196850" y="554513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372"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373"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374"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375"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376"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377"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378" name="Rectangle 106"/>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379"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380"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381"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382"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383"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384"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385" name="Rectangle 99"/>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386"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387"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388"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389"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390"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391"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392" name="Rectangle 92"/>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393"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394"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395"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396"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397"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398"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399" name="Rectangle 85"/>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400"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401"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8402"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8403"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8404" name="Rectangle 115"/>
            <p:cNvSpPr>
              <a:spLocks noChangeArrowheads="1"/>
            </p:cNvSpPr>
            <p:nvPr/>
          </p:nvSpPr>
          <p:spPr bwMode="auto">
            <a:xfrm>
              <a:off x="271462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8405" name="Rectangle 114"/>
            <p:cNvSpPr>
              <a:spLocks noChangeArrowheads="1"/>
            </p:cNvSpPr>
            <p:nvPr/>
          </p:nvSpPr>
          <p:spPr bwMode="auto">
            <a:xfrm>
              <a:off x="145573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406" name="Rectangle 84"/>
            <p:cNvSpPr>
              <a:spLocks noChangeArrowheads="1"/>
            </p:cNvSpPr>
            <p:nvPr/>
          </p:nvSpPr>
          <p:spPr bwMode="auto">
            <a:xfrm>
              <a:off x="7750176"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sp>
          <p:nvSpPr>
            <p:cNvPr id="8407" name="Rectangle 83"/>
            <p:cNvSpPr>
              <a:spLocks noChangeArrowheads="1"/>
            </p:cNvSpPr>
            <p:nvPr/>
          </p:nvSpPr>
          <p:spPr bwMode="auto">
            <a:xfrm>
              <a:off x="6491288"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8408" name="Rectangle 82"/>
            <p:cNvSpPr>
              <a:spLocks noChangeArrowheads="1"/>
            </p:cNvSpPr>
            <p:nvPr/>
          </p:nvSpPr>
          <p:spPr bwMode="auto">
            <a:xfrm>
              <a:off x="5232401" y="5545456"/>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8409" name="Rectangle 81"/>
            <p:cNvSpPr>
              <a:spLocks noChangeArrowheads="1"/>
            </p:cNvSpPr>
            <p:nvPr/>
          </p:nvSpPr>
          <p:spPr bwMode="auto">
            <a:xfrm>
              <a:off x="3973513" y="5545456"/>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8410" name="Rectangle 114"/>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grpSp>
      <p:grpSp>
        <p:nvGrpSpPr>
          <p:cNvPr id="8203" name="Group 405"/>
          <p:cNvGrpSpPr>
            <a:grpSpLocks/>
          </p:cNvGrpSpPr>
          <p:nvPr/>
        </p:nvGrpSpPr>
        <p:grpSpPr bwMode="auto">
          <a:xfrm>
            <a:off x="327025" y="5338763"/>
            <a:ext cx="2411413" cy="1201737"/>
            <a:chOff x="196850" y="511175"/>
            <a:chExt cx="8812213" cy="5033963"/>
          </a:xfrm>
        </p:grpSpPr>
        <p:sp>
          <p:nvSpPr>
            <p:cNvPr id="8318"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319"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320"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321"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322"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323"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324"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325"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2013</a:t>
              </a:r>
            </a:p>
            <a:p>
              <a:pPr algn="ctr" eaLnBrk="1" fontAlgn="b" hangingPunct="1">
                <a:spcBef>
                  <a:spcPct val="0"/>
                </a:spcBef>
                <a:buFontTx/>
                <a:buNone/>
              </a:pPr>
              <a:endParaRPr lang="en-US" altLang="en-US" sz="1000" b="1"/>
            </a:p>
          </p:txBody>
        </p:sp>
        <p:sp>
          <p:nvSpPr>
            <p:cNvPr id="8326" name="Rectangle 127"/>
            <p:cNvSpPr>
              <a:spLocks noChangeArrowheads="1"/>
            </p:cNvSpPr>
            <p:nvPr/>
          </p:nvSpPr>
          <p:spPr bwMode="auto">
            <a:xfrm>
              <a:off x="196850" y="141192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8327" name="Rectangle 126"/>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8328" name="Rectangle 125"/>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8329" name="Rectangle 124"/>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330" name="Rectangle 123"/>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8331" name="Rectangle 122"/>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332" name="Rectangle 121"/>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333" name="Rectangle 120"/>
            <p:cNvSpPr>
              <a:spLocks noChangeArrowheads="1"/>
            </p:cNvSpPr>
            <p:nvPr/>
          </p:nvSpPr>
          <p:spPr bwMode="auto">
            <a:xfrm>
              <a:off x="196850"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334" name="Rectangle 119"/>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335" name="Rectangle 118"/>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336" name="Rectangle 117"/>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337" name="Rectangle 116"/>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338" name="Rectangle 115"/>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339" name="Rectangle 114"/>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340" name="Rectangle 113"/>
            <p:cNvSpPr>
              <a:spLocks noChangeArrowheads="1"/>
            </p:cNvSpPr>
            <p:nvPr/>
          </p:nvSpPr>
          <p:spPr bwMode="auto">
            <a:xfrm>
              <a:off x="196850"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341" name="Rectangle 112"/>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342" name="Rectangle 111"/>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343" name="Rectangle 110"/>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344" name="Rectangle 109"/>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345" name="Rectangle 108"/>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346" name="Rectangle 107"/>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347" name="Rectangle 106"/>
            <p:cNvSpPr>
              <a:spLocks noChangeArrowheads="1"/>
            </p:cNvSpPr>
            <p:nvPr/>
          </p:nvSpPr>
          <p:spPr bwMode="auto">
            <a:xfrm>
              <a:off x="196850"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348" name="Rectangle 105"/>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349" name="Rectangle 104"/>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350" name="Rectangle 103"/>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351" name="Rectangle 102"/>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352" name="Rectangle 101"/>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353" name="Rectangle 100"/>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354" name="Rectangle 99"/>
            <p:cNvSpPr>
              <a:spLocks noChangeArrowheads="1"/>
            </p:cNvSpPr>
            <p:nvPr/>
          </p:nvSpPr>
          <p:spPr bwMode="auto">
            <a:xfrm>
              <a:off x="196850"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355" name="Rectangle 98"/>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356" name="Rectangle 97"/>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357" name="Rectangle 96"/>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358" name="Rectangle 95"/>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359" name="Rectangle 94"/>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360" name="Rectangle 93"/>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8204" name="Group 449"/>
          <p:cNvGrpSpPr>
            <a:grpSpLocks/>
          </p:cNvGrpSpPr>
          <p:nvPr/>
        </p:nvGrpSpPr>
        <p:grpSpPr bwMode="auto">
          <a:xfrm>
            <a:off x="3230563" y="5338763"/>
            <a:ext cx="2413000" cy="1201737"/>
            <a:chOff x="196850" y="511175"/>
            <a:chExt cx="8812213" cy="5033963"/>
          </a:xfrm>
        </p:grpSpPr>
        <p:sp>
          <p:nvSpPr>
            <p:cNvPr id="8275"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276"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277"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278"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279"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280"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281"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282"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2013</a:t>
              </a:r>
            </a:p>
            <a:p>
              <a:pPr algn="ctr" eaLnBrk="1" fontAlgn="b" hangingPunct="1">
                <a:spcBef>
                  <a:spcPct val="0"/>
                </a:spcBef>
                <a:buFontTx/>
                <a:buNone/>
              </a:pPr>
              <a:endParaRPr lang="en-US" altLang="en-US" sz="1000" b="1"/>
            </a:p>
          </p:txBody>
        </p:sp>
        <p:sp>
          <p:nvSpPr>
            <p:cNvPr id="8283" name="Rectangle 115"/>
            <p:cNvSpPr>
              <a:spLocks noChangeArrowheads="1"/>
            </p:cNvSpPr>
            <p:nvPr/>
          </p:nvSpPr>
          <p:spPr bwMode="auto">
            <a:xfrm>
              <a:off x="271462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8284" name="Rectangle 114"/>
            <p:cNvSpPr>
              <a:spLocks noChangeArrowheads="1"/>
            </p:cNvSpPr>
            <p:nvPr/>
          </p:nvSpPr>
          <p:spPr bwMode="auto">
            <a:xfrm>
              <a:off x="145573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8285" name="Rectangle 113"/>
            <p:cNvSpPr>
              <a:spLocks noChangeArrowheads="1"/>
            </p:cNvSpPr>
            <p:nvPr/>
          </p:nvSpPr>
          <p:spPr bwMode="auto">
            <a:xfrm>
              <a:off x="196850"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8286" name="Rectangle 112"/>
            <p:cNvSpPr>
              <a:spLocks noChangeArrowheads="1"/>
            </p:cNvSpPr>
            <p:nvPr/>
          </p:nvSpPr>
          <p:spPr bwMode="auto">
            <a:xfrm>
              <a:off x="775017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287" name="Rectangle 111"/>
            <p:cNvSpPr>
              <a:spLocks noChangeArrowheads="1"/>
            </p:cNvSpPr>
            <p:nvPr/>
          </p:nvSpPr>
          <p:spPr bwMode="auto">
            <a:xfrm>
              <a:off x="649128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288" name="Rectangle 110"/>
            <p:cNvSpPr>
              <a:spLocks noChangeArrowheads="1"/>
            </p:cNvSpPr>
            <p:nvPr/>
          </p:nvSpPr>
          <p:spPr bwMode="auto">
            <a:xfrm>
              <a:off x="5232401"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289" name="Rectangle 109"/>
            <p:cNvSpPr>
              <a:spLocks noChangeArrowheads="1"/>
            </p:cNvSpPr>
            <p:nvPr/>
          </p:nvSpPr>
          <p:spPr bwMode="auto">
            <a:xfrm>
              <a:off x="3973513"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290" name="Rectangle 108"/>
            <p:cNvSpPr>
              <a:spLocks noChangeArrowheads="1"/>
            </p:cNvSpPr>
            <p:nvPr/>
          </p:nvSpPr>
          <p:spPr bwMode="auto">
            <a:xfrm>
              <a:off x="2714626"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291" name="Rectangle 107"/>
            <p:cNvSpPr>
              <a:spLocks noChangeArrowheads="1"/>
            </p:cNvSpPr>
            <p:nvPr/>
          </p:nvSpPr>
          <p:spPr bwMode="auto">
            <a:xfrm>
              <a:off x="1455738"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292" name="Rectangle 106"/>
            <p:cNvSpPr>
              <a:spLocks noChangeArrowheads="1"/>
            </p:cNvSpPr>
            <p:nvPr/>
          </p:nvSpPr>
          <p:spPr bwMode="auto">
            <a:xfrm>
              <a:off x="196850" y="471805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293" name="Rectangle 105"/>
            <p:cNvSpPr>
              <a:spLocks noChangeArrowheads="1"/>
            </p:cNvSpPr>
            <p:nvPr/>
          </p:nvSpPr>
          <p:spPr bwMode="auto">
            <a:xfrm>
              <a:off x="775017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294" name="Rectangle 104"/>
            <p:cNvSpPr>
              <a:spLocks noChangeArrowheads="1"/>
            </p:cNvSpPr>
            <p:nvPr/>
          </p:nvSpPr>
          <p:spPr bwMode="auto">
            <a:xfrm>
              <a:off x="649128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295" name="Rectangle 103"/>
            <p:cNvSpPr>
              <a:spLocks noChangeArrowheads="1"/>
            </p:cNvSpPr>
            <p:nvPr/>
          </p:nvSpPr>
          <p:spPr bwMode="auto">
            <a:xfrm>
              <a:off x="5232401"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296" name="Rectangle 102"/>
            <p:cNvSpPr>
              <a:spLocks noChangeArrowheads="1"/>
            </p:cNvSpPr>
            <p:nvPr/>
          </p:nvSpPr>
          <p:spPr bwMode="auto">
            <a:xfrm>
              <a:off x="3973513"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297" name="Rectangle 101"/>
            <p:cNvSpPr>
              <a:spLocks noChangeArrowheads="1"/>
            </p:cNvSpPr>
            <p:nvPr/>
          </p:nvSpPr>
          <p:spPr bwMode="auto">
            <a:xfrm>
              <a:off x="2714626"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298" name="Rectangle 100"/>
            <p:cNvSpPr>
              <a:spLocks noChangeArrowheads="1"/>
            </p:cNvSpPr>
            <p:nvPr/>
          </p:nvSpPr>
          <p:spPr bwMode="auto">
            <a:xfrm>
              <a:off x="1455738"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299" name="Rectangle 99"/>
            <p:cNvSpPr>
              <a:spLocks noChangeArrowheads="1"/>
            </p:cNvSpPr>
            <p:nvPr/>
          </p:nvSpPr>
          <p:spPr bwMode="auto">
            <a:xfrm>
              <a:off x="196850" y="3890963"/>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300" name="Rectangle 98"/>
            <p:cNvSpPr>
              <a:spLocks noChangeArrowheads="1"/>
            </p:cNvSpPr>
            <p:nvPr/>
          </p:nvSpPr>
          <p:spPr bwMode="auto">
            <a:xfrm>
              <a:off x="775017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301" name="Rectangle 97"/>
            <p:cNvSpPr>
              <a:spLocks noChangeArrowheads="1"/>
            </p:cNvSpPr>
            <p:nvPr/>
          </p:nvSpPr>
          <p:spPr bwMode="auto">
            <a:xfrm>
              <a:off x="649128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302" name="Rectangle 96"/>
            <p:cNvSpPr>
              <a:spLocks noChangeArrowheads="1"/>
            </p:cNvSpPr>
            <p:nvPr/>
          </p:nvSpPr>
          <p:spPr bwMode="auto">
            <a:xfrm>
              <a:off x="5232401"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303" name="Rectangle 95"/>
            <p:cNvSpPr>
              <a:spLocks noChangeArrowheads="1"/>
            </p:cNvSpPr>
            <p:nvPr/>
          </p:nvSpPr>
          <p:spPr bwMode="auto">
            <a:xfrm>
              <a:off x="3973513"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304" name="Rectangle 94"/>
            <p:cNvSpPr>
              <a:spLocks noChangeArrowheads="1"/>
            </p:cNvSpPr>
            <p:nvPr/>
          </p:nvSpPr>
          <p:spPr bwMode="auto">
            <a:xfrm>
              <a:off x="2714626"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305" name="Rectangle 93"/>
            <p:cNvSpPr>
              <a:spLocks noChangeArrowheads="1"/>
            </p:cNvSpPr>
            <p:nvPr/>
          </p:nvSpPr>
          <p:spPr bwMode="auto">
            <a:xfrm>
              <a:off x="1455738"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306" name="Rectangle 92"/>
            <p:cNvSpPr>
              <a:spLocks noChangeArrowheads="1"/>
            </p:cNvSpPr>
            <p:nvPr/>
          </p:nvSpPr>
          <p:spPr bwMode="auto">
            <a:xfrm>
              <a:off x="196850" y="3063876"/>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307" name="Rectangle 91"/>
            <p:cNvSpPr>
              <a:spLocks noChangeArrowheads="1"/>
            </p:cNvSpPr>
            <p:nvPr/>
          </p:nvSpPr>
          <p:spPr bwMode="auto">
            <a:xfrm>
              <a:off x="775017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308" name="Rectangle 90"/>
            <p:cNvSpPr>
              <a:spLocks noChangeArrowheads="1"/>
            </p:cNvSpPr>
            <p:nvPr/>
          </p:nvSpPr>
          <p:spPr bwMode="auto">
            <a:xfrm>
              <a:off x="649128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309" name="Rectangle 89"/>
            <p:cNvSpPr>
              <a:spLocks noChangeArrowheads="1"/>
            </p:cNvSpPr>
            <p:nvPr/>
          </p:nvSpPr>
          <p:spPr bwMode="auto">
            <a:xfrm>
              <a:off x="5232401"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310" name="Rectangle 88"/>
            <p:cNvSpPr>
              <a:spLocks noChangeArrowheads="1"/>
            </p:cNvSpPr>
            <p:nvPr/>
          </p:nvSpPr>
          <p:spPr bwMode="auto">
            <a:xfrm>
              <a:off x="3973513"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311" name="Rectangle 87"/>
            <p:cNvSpPr>
              <a:spLocks noChangeArrowheads="1"/>
            </p:cNvSpPr>
            <p:nvPr/>
          </p:nvSpPr>
          <p:spPr bwMode="auto">
            <a:xfrm>
              <a:off x="2714626"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312" name="Rectangle 86"/>
            <p:cNvSpPr>
              <a:spLocks noChangeArrowheads="1"/>
            </p:cNvSpPr>
            <p:nvPr/>
          </p:nvSpPr>
          <p:spPr bwMode="auto">
            <a:xfrm>
              <a:off x="1455738"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313" name="Rectangle 85"/>
            <p:cNvSpPr>
              <a:spLocks noChangeArrowheads="1"/>
            </p:cNvSpPr>
            <p:nvPr/>
          </p:nvSpPr>
          <p:spPr bwMode="auto">
            <a:xfrm>
              <a:off x="196850" y="2236788"/>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314" name="Rectangle 84"/>
            <p:cNvSpPr>
              <a:spLocks noChangeArrowheads="1"/>
            </p:cNvSpPr>
            <p:nvPr/>
          </p:nvSpPr>
          <p:spPr bwMode="auto">
            <a:xfrm>
              <a:off x="7750176"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315" name="Rectangle 83"/>
            <p:cNvSpPr>
              <a:spLocks noChangeArrowheads="1"/>
            </p:cNvSpPr>
            <p:nvPr/>
          </p:nvSpPr>
          <p:spPr bwMode="auto">
            <a:xfrm>
              <a:off x="6491288"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316" name="Rectangle 82"/>
            <p:cNvSpPr>
              <a:spLocks noChangeArrowheads="1"/>
            </p:cNvSpPr>
            <p:nvPr/>
          </p:nvSpPr>
          <p:spPr bwMode="auto">
            <a:xfrm>
              <a:off x="5232401"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317" name="Rectangle 81"/>
            <p:cNvSpPr>
              <a:spLocks noChangeArrowheads="1"/>
            </p:cNvSpPr>
            <p:nvPr/>
          </p:nvSpPr>
          <p:spPr bwMode="auto">
            <a:xfrm>
              <a:off x="3973513"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grpSp>
      <p:grpSp>
        <p:nvGrpSpPr>
          <p:cNvPr id="8205" name="Group 543"/>
          <p:cNvGrpSpPr>
            <a:grpSpLocks/>
          </p:cNvGrpSpPr>
          <p:nvPr/>
        </p:nvGrpSpPr>
        <p:grpSpPr bwMode="auto">
          <a:xfrm>
            <a:off x="6251575" y="5338763"/>
            <a:ext cx="2411413" cy="1201737"/>
            <a:chOff x="196849" y="511175"/>
            <a:chExt cx="8812214" cy="5861050"/>
          </a:xfrm>
        </p:grpSpPr>
        <p:sp>
          <p:nvSpPr>
            <p:cNvPr id="8225" name="Rectangle 2"/>
            <p:cNvSpPr>
              <a:spLocks noChangeArrowheads="1"/>
            </p:cNvSpPr>
            <p:nvPr/>
          </p:nvSpPr>
          <p:spPr bwMode="auto">
            <a:xfrm>
              <a:off x="775017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226" name="Rectangle 3"/>
            <p:cNvSpPr>
              <a:spLocks noChangeArrowheads="1"/>
            </p:cNvSpPr>
            <p:nvPr/>
          </p:nvSpPr>
          <p:spPr bwMode="auto">
            <a:xfrm>
              <a:off x="649128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8227" name="Rectangle 4"/>
            <p:cNvSpPr>
              <a:spLocks noChangeArrowheads="1"/>
            </p:cNvSpPr>
            <p:nvPr/>
          </p:nvSpPr>
          <p:spPr bwMode="auto">
            <a:xfrm>
              <a:off x="523240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8228" name="Rectangle 5"/>
            <p:cNvSpPr>
              <a:spLocks noChangeArrowheads="1"/>
            </p:cNvSpPr>
            <p:nvPr/>
          </p:nvSpPr>
          <p:spPr bwMode="auto">
            <a:xfrm>
              <a:off x="3973513"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229" name="Rectangle 6"/>
            <p:cNvSpPr>
              <a:spLocks noChangeArrowheads="1"/>
            </p:cNvSpPr>
            <p:nvPr/>
          </p:nvSpPr>
          <p:spPr bwMode="auto">
            <a:xfrm>
              <a:off x="2714625"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8230" name="Rectangle 7"/>
            <p:cNvSpPr>
              <a:spLocks noChangeArrowheads="1"/>
            </p:cNvSpPr>
            <p:nvPr/>
          </p:nvSpPr>
          <p:spPr bwMode="auto">
            <a:xfrm>
              <a:off x="1455738" y="960438"/>
              <a:ext cx="1258887"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8231" name="Rectangle 8"/>
            <p:cNvSpPr>
              <a:spLocks noChangeArrowheads="1"/>
            </p:cNvSpPr>
            <p:nvPr/>
          </p:nvSpPr>
          <p:spPr bwMode="auto">
            <a:xfrm>
              <a:off x="196850" y="960438"/>
              <a:ext cx="1258888" cy="449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8232" name="Rectangle 9"/>
            <p:cNvSpPr>
              <a:spLocks noChangeArrowheads="1"/>
            </p:cNvSpPr>
            <p:nvPr/>
          </p:nvSpPr>
          <p:spPr bwMode="auto">
            <a:xfrm>
              <a:off x="196850" y="511175"/>
              <a:ext cx="8812213" cy="449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2013</a:t>
              </a:r>
            </a:p>
            <a:p>
              <a:pPr algn="ctr" eaLnBrk="1" fontAlgn="b" hangingPunct="1">
                <a:spcBef>
                  <a:spcPct val="0"/>
                </a:spcBef>
                <a:buFontTx/>
                <a:buNone/>
              </a:pPr>
              <a:endParaRPr lang="en-US" altLang="en-US" sz="1000" b="1"/>
            </a:p>
          </p:txBody>
        </p:sp>
        <p:sp>
          <p:nvSpPr>
            <p:cNvPr id="8233" name="Rectangle 115"/>
            <p:cNvSpPr>
              <a:spLocks noChangeArrowheads="1"/>
            </p:cNvSpPr>
            <p:nvPr/>
          </p:nvSpPr>
          <p:spPr bwMode="auto">
            <a:xfrm>
              <a:off x="271462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8234" name="Rectangle 114"/>
            <p:cNvSpPr>
              <a:spLocks noChangeArrowheads="1"/>
            </p:cNvSpPr>
            <p:nvPr/>
          </p:nvSpPr>
          <p:spPr bwMode="auto">
            <a:xfrm>
              <a:off x="145573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8235" name="Rectangle 113"/>
            <p:cNvSpPr>
              <a:spLocks noChangeArrowheads="1"/>
            </p:cNvSpPr>
            <p:nvPr/>
          </p:nvSpPr>
          <p:spPr bwMode="auto">
            <a:xfrm>
              <a:off x="196849" y="554513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8236" name="Rectangle 112"/>
            <p:cNvSpPr>
              <a:spLocks noChangeArrowheads="1"/>
            </p:cNvSpPr>
            <p:nvPr/>
          </p:nvSpPr>
          <p:spPr bwMode="auto">
            <a:xfrm>
              <a:off x="775017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8237" name="Rectangle 111"/>
            <p:cNvSpPr>
              <a:spLocks noChangeArrowheads="1"/>
            </p:cNvSpPr>
            <p:nvPr/>
          </p:nvSpPr>
          <p:spPr bwMode="auto">
            <a:xfrm>
              <a:off x="649128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8238" name="Rectangle 110"/>
            <p:cNvSpPr>
              <a:spLocks noChangeArrowheads="1"/>
            </p:cNvSpPr>
            <p:nvPr/>
          </p:nvSpPr>
          <p:spPr bwMode="auto">
            <a:xfrm>
              <a:off x="5232400"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8239" name="Rectangle 109"/>
            <p:cNvSpPr>
              <a:spLocks noChangeArrowheads="1"/>
            </p:cNvSpPr>
            <p:nvPr/>
          </p:nvSpPr>
          <p:spPr bwMode="auto">
            <a:xfrm>
              <a:off x="3973512"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8240" name="Rectangle 108"/>
            <p:cNvSpPr>
              <a:spLocks noChangeArrowheads="1"/>
            </p:cNvSpPr>
            <p:nvPr/>
          </p:nvSpPr>
          <p:spPr bwMode="auto">
            <a:xfrm>
              <a:off x="2714625" y="471805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8241" name="Rectangle 107"/>
            <p:cNvSpPr>
              <a:spLocks noChangeArrowheads="1"/>
            </p:cNvSpPr>
            <p:nvPr/>
          </p:nvSpPr>
          <p:spPr bwMode="auto">
            <a:xfrm>
              <a:off x="1455737" y="471805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8242" name="Rectangle 106"/>
            <p:cNvSpPr>
              <a:spLocks noChangeArrowheads="1"/>
            </p:cNvSpPr>
            <p:nvPr/>
          </p:nvSpPr>
          <p:spPr bwMode="auto">
            <a:xfrm>
              <a:off x="196849" y="4718050"/>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8243" name="Rectangle 105"/>
            <p:cNvSpPr>
              <a:spLocks noChangeArrowheads="1"/>
            </p:cNvSpPr>
            <p:nvPr/>
          </p:nvSpPr>
          <p:spPr bwMode="auto">
            <a:xfrm>
              <a:off x="775017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8244" name="Rectangle 104"/>
            <p:cNvSpPr>
              <a:spLocks noChangeArrowheads="1"/>
            </p:cNvSpPr>
            <p:nvPr/>
          </p:nvSpPr>
          <p:spPr bwMode="auto">
            <a:xfrm>
              <a:off x="649128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8245" name="Rectangle 103"/>
            <p:cNvSpPr>
              <a:spLocks noChangeArrowheads="1"/>
            </p:cNvSpPr>
            <p:nvPr/>
          </p:nvSpPr>
          <p:spPr bwMode="auto">
            <a:xfrm>
              <a:off x="5232400"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8246" name="Rectangle 102"/>
            <p:cNvSpPr>
              <a:spLocks noChangeArrowheads="1"/>
            </p:cNvSpPr>
            <p:nvPr/>
          </p:nvSpPr>
          <p:spPr bwMode="auto">
            <a:xfrm>
              <a:off x="3973512"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8247" name="Rectangle 101"/>
            <p:cNvSpPr>
              <a:spLocks noChangeArrowheads="1"/>
            </p:cNvSpPr>
            <p:nvPr/>
          </p:nvSpPr>
          <p:spPr bwMode="auto">
            <a:xfrm>
              <a:off x="2714625" y="3890963"/>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8248" name="Rectangle 100"/>
            <p:cNvSpPr>
              <a:spLocks noChangeArrowheads="1"/>
            </p:cNvSpPr>
            <p:nvPr/>
          </p:nvSpPr>
          <p:spPr bwMode="auto">
            <a:xfrm>
              <a:off x="1455737" y="3890963"/>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8249" name="Rectangle 99"/>
            <p:cNvSpPr>
              <a:spLocks noChangeArrowheads="1"/>
            </p:cNvSpPr>
            <p:nvPr/>
          </p:nvSpPr>
          <p:spPr bwMode="auto">
            <a:xfrm>
              <a:off x="196849" y="3890962"/>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8250" name="Rectangle 98"/>
            <p:cNvSpPr>
              <a:spLocks noChangeArrowheads="1"/>
            </p:cNvSpPr>
            <p:nvPr/>
          </p:nvSpPr>
          <p:spPr bwMode="auto">
            <a:xfrm>
              <a:off x="775017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8251" name="Rectangle 97"/>
            <p:cNvSpPr>
              <a:spLocks noChangeArrowheads="1"/>
            </p:cNvSpPr>
            <p:nvPr/>
          </p:nvSpPr>
          <p:spPr bwMode="auto">
            <a:xfrm>
              <a:off x="649128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8252" name="Rectangle 96"/>
            <p:cNvSpPr>
              <a:spLocks noChangeArrowheads="1"/>
            </p:cNvSpPr>
            <p:nvPr/>
          </p:nvSpPr>
          <p:spPr bwMode="auto">
            <a:xfrm>
              <a:off x="5232400"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253" name="Rectangle 95"/>
            <p:cNvSpPr>
              <a:spLocks noChangeArrowheads="1"/>
            </p:cNvSpPr>
            <p:nvPr/>
          </p:nvSpPr>
          <p:spPr bwMode="auto">
            <a:xfrm>
              <a:off x="3973512"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254" name="Rectangle 94"/>
            <p:cNvSpPr>
              <a:spLocks noChangeArrowheads="1"/>
            </p:cNvSpPr>
            <p:nvPr/>
          </p:nvSpPr>
          <p:spPr bwMode="auto">
            <a:xfrm>
              <a:off x="2714625" y="3063875"/>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255" name="Rectangle 93"/>
            <p:cNvSpPr>
              <a:spLocks noChangeArrowheads="1"/>
            </p:cNvSpPr>
            <p:nvPr/>
          </p:nvSpPr>
          <p:spPr bwMode="auto">
            <a:xfrm>
              <a:off x="1455737" y="3063875"/>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256" name="Rectangle 92"/>
            <p:cNvSpPr>
              <a:spLocks noChangeArrowheads="1"/>
            </p:cNvSpPr>
            <p:nvPr/>
          </p:nvSpPr>
          <p:spPr bwMode="auto">
            <a:xfrm>
              <a:off x="196849" y="3063875"/>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257" name="Rectangle 91"/>
            <p:cNvSpPr>
              <a:spLocks noChangeArrowheads="1"/>
            </p:cNvSpPr>
            <p:nvPr/>
          </p:nvSpPr>
          <p:spPr bwMode="auto">
            <a:xfrm>
              <a:off x="775017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258" name="Rectangle 90"/>
            <p:cNvSpPr>
              <a:spLocks noChangeArrowheads="1"/>
            </p:cNvSpPr>
            <p:nvPr/>
          </p:nvSpPr>
          <p:spPr bwMode="auto">
            <a:xfrm>
              <a:off x="649128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259" name="Rectangle 89"/>
            <p:cNvSpPr>
              <a:spLocks noChangeArrowheads="1"/>
            </p:cNvSpPr>
            <p:nvPr/>
          </p:nvSpPr>
          <p:spPr bwMode="auto">
            <a:xfrm>
              <a:off x="5232400"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260" name="Rectangle 88"/>
            <p:cNvSpPr>
              <a:spLocks noChangeArrowheads="1"/>
            </p:cNvSpPr>
            <p:nvPr/>
          </p:nvSpPr>
          <p:spPr bwMode="auto">
            <a:xfrm>
              <a:off x="3973512"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261" name="Rectangle 87"/>
            <p:cNvSpPr>
              <a:spLocks noChangeArrowheads="1"/>
            </p:cNvSpPr>
            <p:nvPr/>
          </p:nvSpPr>
          <p:spPr bwMode="auto">
            <a:xfrm>
              <a:off x="2714625" y="223678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262" name="Rectangle 86"/>
            <p:cNvSpPr>
              <a:spLocks noChangeArrowheads="1"/>
            </p:cNvSpPr>
            <p:nvPr/>
          </p:nvSpPr>
          <p:spPr bwMode="auto">
            <a:xfrm>
              <a:off x="1455737" y="223678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8263" name="Rectangle 85"/>
            <p:cNvSpPr>
              <a:spLocks noChangeArrowheads="1"/>
            </p:cNvSpPr>
            <p:nvPr/>
          </p:nvSpPr>
          <p:spPr bwMode="auto">
            <a:xfrm>
              <a:off x="196849" y="2236787"/>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8264" name="Rectangle 84"/>
            <p:cNvSpPr>
              <a:spLocks noChangeArrowheads="1"/>
            </p:cNvSpPr>
            <p:nvPr/>
          </p:nvSpPr>
          <p:spPr bwMode="auto">
            <a:xfrm>
              <a:off x="775017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8265" name="Rectangle 83"/>
            <p:cNvSpPr>
              <a:spLocks noChangeArrowheads="1"/>
            </p:cNvSpPr>
            <p:nvPr/>
          </p:nvSpPr>
          <p:spPr bwMode="auto">
            <a:xfrm>
              <a:off x="649128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8266" name="Rectangle 82"/>
            <p:cNvSpPr>
              <a:spLocks noChangeArrowheads="1"/>
            </p:cNvSpPr>
            <p:nvPr/>
          </p:nvSpPr>
          <p:spPr bwMode="auto">
            <a:xfrm>
              <a:off x="5232400"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8267" name="Rectangle 81"/>
            <p:cNvSpPr>
              <a:spLocks noChangeArrowheads="1"/>
            </p:cNvSpPr>
            <p:nvPr/>
          </p:nvSpPr>
          <p:spPr bwMode="auto">
            <a:xfrm>
              <a:off x="3973512"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8268" name="Rectangle 82"/>
            <p:cNvSpPr>
              <a:spLocks noChangeArrowheads="1"/>
            </p:cNvSpPr>
            <p:nvPr/>
          </p:nvSpPr>
          <p:spPr bwMode="auto">
            <a:xfrm>
              <a:off x="2714625" y="1409700"/>
              <a:ext cx="125888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8269" name="Rectangle 81"/>
            <p:cNvSpPr>
              <a:spLocks noChangeArrowheads="1"/>
            </p:cNvSpPr>
            <p:nvPr/>
          </p:nvSpPr>
          <p:spPr bwMode="auto">
            <a:xfrm>
              <a:off x="1455737" y="1409700"/>
              <a:ext cx="1258888"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8270" name="Rectangle 83"/>
            <p:cNvSpPr>
              <a:spLocks noChangeArrowheads="1"/>
            </p:cNvSpPr>
            <p:nvPr/>
          </p:nvSpPr>
          <p:spPr bwMode="auto">
            <a:xfrm>
              <a:off x="196850" y="1409701"/>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8271" name="Rectangle 82"/>
            <p:cNvSpPr>
              <a:spLocks noChangeArrowheads="1"/>
            </p:cNvSpPr>
            <p:nvPr/>
          </p:nvSpPr>
          <p:spPr bwMode="auto">
            <a:xfrm>
              <a:off x="7750175"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8272" name="Rectangle 81"/>
            <p:cNvSpPr>
              <a:spLocks noChangeArrowheads="1"/>
            </p:cNvSpPr>
            <p:nvPr/>
          </p:nvSpPr>
          <p:spPr bwMode="auto">
            <a:xfrm>
              <a:off x="6491287"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8273" name="Rectangle 82"/>
            <p:cNvSpPr>
              <a:spLocks noChangeArrowheads="1"/>
            </p:cNvSpPr>
            <p:nvPr/>
          </p:nvSpPr>
          <p:spPr bwMode="auto">
            <a:xfrm>
              <a:off x="5232400" y="5545138"/>
              <a:ext cx="1258887"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8274" name="Rectangle 81"/>
            <p:cNvSpPr>
              <a:spLocks noChangeArrowheads="1"/>
            </p:cNvSpPr>
            <p:nvPr/>
          </p:nvSpPr>
          <p:spPr bwMode="auto">
            <a:xfrm>
              <a:off x="3973512" y="5545138"/>
              <a:ext cx="1258888" cy="82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8206" name="Line 838"/>
          <p:cNvSpPr>
            <a:spLocks noChangeShapeType="1"/>
          </p:cNvSpPr>
          <p:nvPr/>
        </p:nvSpPr>
        <p:spPr bwMode="auto">
          <a:xfrm flipV="1">
            <a:off x="274638" y="9207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07" name="Line 838"/>
          <p:cNvSpPr>
            <a:spLocks noChangeShapeType="1"/>
          </p:cNvSpPr>
          <p:nvPr/>
        </p:nvSpPr>
        <p:spPr bwMode="auto">
          <a:xfrm flipV="1">
            <a:off x="3167063" y="9207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08" name="Line 838"/>
          <p:cNvSpPr>
            <a:spLocks noChangeShapeType="1"/>
          </p:cNvSpPr>
          <p:nvPr/>
        </p:nvSpPr>
        <p:spPr bwMode="auto">
          <a:xfrm flipV="1">
            <a:off x="6184900" y="9207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09" name="Line 838"/>
          <p:cNvSpPr>
            <a:spLocks noChangeShapeType="1"/>
          </p:cNvSpPr>
          <p:nvPr/>
        </p:nvSpPr>
        <p:spPr bwMode="auto">
          <a:xfrm flipV="1">
            <a:off x="333375" y="246380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0" name="Line 838"/>
          <p:cNvSpPr>
            <a:spLocks noChangeShapeType="1"/>
          </p:cNvSpPr>
          <p:nvPr/>
        </p:nvSpPr>
        <p:spPr bwMode="auto">
          <a:xfrm flipV="1">
            <a:off x="3225800" y="246380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1" name="Line 838"/>
          <p:cNvSpPr>
            <a:spLocks noChangeShapeType="1"/>
          </p:cNvSpPr>
          <p:nvPr/>
        </p:nvSpPr>
        <p:spPr bwMode="auto">
          <a:xfrm flipV="1">
            <a:off x="6245225" y="246380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2" name="Line 838"/>
          <p:cNvSpPr>
            <a:spLocks noChangeShapeType="1"/>
          </p:cNvSpPr>
          <p:nvPr/>
        </p:nvSpPr>
        <p:spPr bwMode="auto">
          <a:xfrm flipV="1">
            <a:off x="333375" y="40449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3" name="Line 838"/>
          <p:cNvSpPr>
            <a:spLocks noChangeShapeType="1"/>
          </p:cNvSpPr>
          <p:nvPr/>
        </p:nvSpPr>
        <p:spPr bwMode="auto">
          <a:xfrm flipV="1">
            <a:off x="3225800" y="40449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4" name="Line 838"/>
          <p:cNvSpPr>
            <a:spLocks noChangeShapeType="1"/>
          </p:cNvSpPr>
          <p:nvPr/>
        </p:nvSpPr>
        <p:spPr bwMode="auto">
          <a:xfrm flipV="1">
            <a:off x="6245225" y="40449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5" name="Line 838"/>
          <p:cNvSpPr>
            <a:spLocks noChangeShapeType="1"/>
          </p:cNvSpPr>
          <p:nvPr/>
        </p:nvSpPr>
        <p:spPr bwMode="auto">
          <a:xfrm flipV="1">
            <a:off x="395288" y="55435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6" name="Line 838"/>
          <p:cNvSpPr>
            <a:spLocks noChangeShapeType="1"/>
          </p:cNvSpPr>
          <p:nvPr/>
        </p:nvSpPr>
        <p:spPr bwMode="auto">
          <a:xfrm flipV="1">
            <a:off x="3286125" y="55435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7" name="Line 838"/>
          <p:cNvSpPr>
            <a:spLocks noChangeShapeType="1"/>
          </p:cNvSpPr>
          <p:nvPr/>
        </p:nvSpPr>
        <p:spPr bwMode="auto">
          <a:xfrm flipV="1">
            <a:off x="6305550" y="554355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8" name="Line 555"/>
          <p:cNvSpPr>
            <a:spLocks noChangeShapeType="1"/>
          </p:cNvSpPr>
          <p:nvPr/>
        </p:nvSpPr>
        <p:spPr bwMode="auto">
          <a:xfrm flipV="1">
            <a:off x="2846388" y="-3175"/>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19" name="Line 556"/>
          <p:cNvSpPr>
            <a:spLocks noChangeShapeType="1"/>
          </p:cNvSpPr>
          <p:nvPr/>
        </p:nvSpPr>
        <p:spPr bwMode="auto">
          <a:xfrm flipV="1">
            <a:off x="5886450" y="-3175"/>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20" name="Text Box 850"/>
          <p:cNvSpPr txBox="1">
            <a:spLocks noChangeArrowheads="1"/>
          </p:cNvSpPr>
          <p:nvPr/>
        </p:nvSpPr>
        <p:spPr bwMode="auto">
          <a:xfrm>
            <a:off x="4033838" y="0"/>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2013</a:t>
            </a:r>
            <a:endParaRPr lang="en-US" altLang="en-US" sz="2800" b="1" baseline="-25000"/>
          </a:p>
        </p:txBody>
      </p:sp>
      <p:sp>
        <p:nvSpPr>
          <p:cNvPr id="8221" name="Line 557"/>
          <p:cNvSpPr>
            <a:spLocks noChangeShapeType="1"/>
          </p:cNvSpPr>
          <p:nvPr/>
        </p:nvSpPr>
        <p:spPr bwMode="auto">
          <a:xfrm flipH="1" flipV="1">
            <a:off x="20638" y="209708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22" name="Line 558"/>
          <p:cNvSpPr>
            <a:spLocks noChangeShapeType="1"/>
          </p:cNvSpPr>
          <p:nvPr/>
        </p:nvSpPr>
        <p:spPr bwMode="auto">
          <a:xfrm flipH="1" flipV="1">
            <a:off x="20638" y="362426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23" name="Line 559"/>
          <p:cNvSpPr>
            <a:spLocks noChangeShapeType="1"/>
          </p:cNvSpPr>
          <p:nvPr/>
        </p:nvSpPr>
        <p:spPr bwMode="auto">
          <a:xfrm flipH="1" flipV="1">
            <a:off x="15875" y="518318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24" name="Line 560"/>
          <p:cNvSpPr>
            <a:spLocks noChangeShapeType="1"/>
          </p:cNvSpPr>
          <p:nvPr/>
        </p:nvSpPr>
        <p:spPr bwMode="auto">
          <a:xfrm flipH="1" flipV="1">
            <a:off x="14288" y="5540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921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922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922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922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922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922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2060</TotalTime>
  <Words>2398</Words>
  <Application>Microsoft Office PowerPoint</Application>
  <PresentationFormat>On-screen Show (4:3)</PresentationFormat>
  <Paragraphs>2184</Paragraphs>
  <Slides>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PowerPoint Presentation</vt:lpstr>
      <vt:lpstr>PowerPoint Presentation</vt:lpstr>
      <vt:lpstr>PowerPoint Presentation</vt:lpstr>
      <vt:lpstr>PowerPoint Presentation</vt:lpstr>
      <vt:lpstr>PowerPoint Presentation</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printable sinlge page calendar</dc:title>
  <dc:creator>Presentation Magazine</dc:creator>
  <cp:lastModifiedBy>Jonty Pearce</cp:lastModifiedBy>
  <cp:revision>64</cp:revision>
  <dcterms:created xsi:type="dcterms:W3CDTF">2007-10-27T13:45:29Z</dcterms:created>
  <dcterms:modified xsi:type="dcterms:W3CDTF">2015-02-22T11:20:47Z</dcterms:modified>
</cp:coreProperties>
</file>