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57" r:id="rId2"/>
    <p:sldId id="260" r:id="rId3"/>
    <p:sldId id="261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4" d="100"/>
          <a:sy n="104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pitchFamily="27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pitchFamily="27" charset="-128"/>
              </a:defRPr>
            </a:lvl1pPr>
          </a:lstStyle>
          <a:p>
            <a:pPr>
              <a:defRPr/>
            </a:pPr>
            <a:fld id="{C1F7422F-A33C-4EE7-BEAF-1994477D234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pitchFamily="27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370AAE5-CD13-4F5C-A73E-2DE660CCCD7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09230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1A4CBD-F8C3-43DD-BEC9-4985FCA96870}" type="slidenum"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MS PGothic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327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56BFA-B7B4-4D2E-A505-C266BA271772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FEB59-C5B2-4A6A-96B2-3A73D9CA807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926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E55AE-BF3F-410B-AA5D-677389F5BF16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1E2B1-E668-4BCB-A2BD-5E5739C99B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43745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5C32A-9E87-432D-B583-9BC49C481E76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D05F6-F02E-4F1E-BB60-DEC920FD60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99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5D430-D2BC-4408-BB23-7D960E772AAC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DC845-869A-4E72-899E-76E87166529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1910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74E49-6907-4015-860F-B5D79F94B571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542F92-D391-4C2D-A23B-098EAF21FB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8424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8B035-EB76-4FEA-93D1-842ADBBFC534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A582C-BD52-405E-BDC4-694F0619FC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937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1FC6F-C28C-4E6B-8754-0A37A3519A9C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AFD1C-8C93-4D9C-A82A-66E406A05E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9163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D9860-166A-4324-AD9C-415CEC7CB2A1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6C305-B5EE-44A1-AC12-39D3C514DC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2404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451EA-53F9-41FD-A34E-D7735803195F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A987D-C470-4A6D-83AB-5E8E62AE0E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5614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F010D-9999-4043-AEF9-007B6B3DA156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7DEBD-CB75-4DFD-BFFA-15A53F8E37D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3905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81E2C-1DC7-4800-9D13-0B500A16E352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BB2C2-7862-4A8C-A78D-B41F15F432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5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  <a:endParaRPr lang="en-US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27" charset="0"/>
                <a:ea typeface="ＭＳ Ｐゴシック" pitchFamily="27" charset="-128"/>
              </a:defRPr>
            </a:lvl1pPr>
          </a:lstStyle>
          <a:p>
            <a:pPr>
              <a:defRPr/>
            </a:pPr>
            <a:fld id="{A0FF047F-CA9A-4DBC-AD3F-32BFF71EFF76}" type="datetime1">
              <a:rPr lang="en-US"/>
              <a:pPr>
                <a:defRPr/>
              </a:pPr>
              <a:t>2/22/2015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C22D79-4E6C-44D1-BC63-8DB658229A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MS PGothic" panose="020B0600070205080204" pitchFamily="34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MS PGothic" panose="020B0600070205080204" pitchFamily="34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MS PGothic" panose="020B0600070205080204" pitchFamily="34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MS PGothic" panose="020B0600070205080204" pitchFamily="34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ＭＳ Ｐゴシック" pitchFamily="27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ＭＳ Ｐゴシック" pitchFamily="27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ＭＳ Ｐゴシック" pitchFamily="27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27" charset="0"/>
          <a:ea typeface="ＭＳ Ｐゴシック" pitchFamily="27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57217" y="1810172"/>
            <a:ext cx="8056821" cy="104644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200" dirty="0">
                <a:effectLst>
                  <a:reflection stA="50000" endPos="75000" dist="63500" dir="5400000" sy="-100000" algn="bl" rotWithShape="0"/>
                </a:effectLst>
                <a:latin typeface="+mn-lt"/>
                <a:ea typeface="+mn-ea"/>
              </a:rPr>
              <a:t>REFLECTIONS TEMPLATE</a:t>
            </a:r>
          </a:p>
        </p:txBody>
      </p:sp>
      <p:sp>
        <p:nvSpPr>
          <p:cNvPr id="3075" name="TextBox 5"/>
          <p:cNvSpPr txBox="1">
            <a:spLocks noChangeArrowheads="1"/>
          </p:cNvSpPr>
          <p:nvPr/>
        </p:nvSpPr>
        <p:spPr bwMode="auto">
          <a:xfrm>
            <a:off x="2697163" y="6034088"/>
            <a:ext cx="46355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Reflected text can be found in PowerPoint 2008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74" y="3727894"/>
            <a:ext cx="2836354" cy="83099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i="1" dirty="0">
                <a:solidFill>
                  <a:srgbClr val="00B0F0"/>
                </a:solidFill>
                <a:effectLst>
                  <a:reflection stA="50000" endPos="75000" dist="63500" dir="5400000" sy="-100000" algn="bl" rotWithShape="0"/>
                </a:effectLst>
                <a:latin typeface="+mn-lt"/>
                <a:ea typeface="+mn-ea"/>
              </a:rPr>
              <a:t>Your name</a:t>
            </a:r>
          </a:p>
        </p:txBody>
      </p:sp>
      <p:sp>
        <p:nvSpPr>
          <p:cNvPr id="2" name="5-Point Star 1"/>
          <p:cNvSpPr/>
          <p:nvPr/>
        </p:nvSpPr>
        <p:spPr>
          <a:xfrm>
            <a:off x="81979" y="1920240"/>
            <a:ext cx="896112" cy="832104"/>
          </a:xfrm>
          <a:prstGeom prst="star5">
            <a:avLst/>
          </a:prstGeom>
          <a:solidFill>
            <a:srgbClr val="00B0F0"/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0112" y="1565241"/>
            <a:ext cx="8413585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200" dirty="0">
                <a:effectLst>
                  <a:reflection stA="50000" endPos="75000" dist="63500" dir="5400000" sy="-100000" algn="bl" rotWithShape="0"/>
                </a:effectLst>
                <a:latin typeface="+mn-lt"/>
                <a:ea typeface="+mn-ea"/>
              </a:rPr>
              <a:t>ADD YOUR TEXT HERE</a:t>
            </a:r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2189154" y="4508151"/>
            <a:ext cx="4635500" cy="369887"/>
          </a:xfrm>
          <a:prstGeom prst="rect">
            <a:avLst/>
          </a:prstGeom>
          <a:noFill/>
          <a:ln>
            <a:noFill/>
          </a:ln>
          <a:effectLst>
            <a:reflection blurRad="6350" stA="50000" endA="300" endPos="90000" dist="50800" dir="5400000" sy="-100000" algn="bl" rotWithShape="0"/>
          </a:effectLst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27" charset="-128"/>
              </a:defRPr>
            </a:lvl9pPr>
          </a:lstStyle>
          <a:p>
            <a:pPr eaLnBrk="1" hangingPunct="1">
              <a:defRPr/>
            </a:pPr>
            <a:r>
              <a:rPr lang="en-US" dirty="0" smtClean="0">
                <a:latin typeface="Calibri" pitchFamily="27" charset="0"/>
              </a:rPr>
              <a:t>Reflected text can be found in PowerPoint 2008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Reflected Shapes</a:t>
            </a:r>
          </a:p>
        </p:txBody>
      </p:sp>
      <p:sp>
        <p:nvSpPr>
          <p:cNvPr id="2" name="Cloud 1"/>
          <p:cNvSpPr/>
          <p:nvPr/>
        </p:nvSpPr>
        <p:spPr>
          <a:xfrm>
            <a:off x="4160520" y="1748948"/>
            <a:ext cx="3877056" cy="2368296"/>
          </a:xfrm>
          <a:prstGeom prst="cloud">
            <a:avLst/>
          </a:prstGeom>
          <a:solidFill>
            <a:schemeClr val="tx2">
              <a:lumMod val="75000"/>
            </a:schemeClr>
          </a:solidFill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55500" dist="1016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5124" name="TextBox 5"/>
          <p:cNvSpPr txBox="1">
            <a:spLocks noChangeArrowheads="1"/>
          </p:cNvSpPr>
          <p:nvPr/>
        </p:nvSpPr>
        <p:spPr bwMode="auto">
          <a:xfrm>
            <a:off x="265113" y="3413125"/>
            <a:ext cx="389572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To create a reflection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– select shape;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format &gt; shape effects &gt; reflection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Freeform Reflected Shapes</a:t>
            </a:r>
          </a:p>
        </p:txBody>
      </p:sp>
      <p:sp>
        <p:nvSpPr>
          <p:cNvPr id="4" name="Freeform 3"/>
          <p:cNvSpPr/>
          <p:nvPr/>
        </p:nvSpPr>
        <p:spPr>
          <a:xfrm>
            <a:off x="2546071" y="1748920"/>
            <a:ext cx="3941809" cy="2345048"/>
          </a:xfrm>
          <a:custGeom>
            <a:avLst/>
            <a:gdLst>
              <a:gd name="connsiteX0" fmla="*/ 527620 w 3941809"/>
              <a:gd name="connsiteY0" fmla="*/ 1268381 h 2345048"/>
              <a:gd name="connsiteX1" fmla="*/ 1420278 w 3941809"/>
              <a:gd name="connsiteY1" fmla="*/ 72084 h 2345048"/>
              <a:gd name="connsiteX2" fmla="*/ 3785364 w 3941809"/>
              <a:gd name="connsiteY2" fmla="*/ 835874 h 2345048"/>
              <a:gd name="connsiteX3" fmla="*/ 2358950 w 3941809"/>
              <a:gd name="connsiteY3" fmla="*/ 2188609 h 2345048"/>
              <a:gd name="connsiteX4" fmla="*/ 297553 w 3941809"/>
              <a:gd name="connsiteY4" fmla="*/ 1774506 h 2345048"/>
              <a:gd name="connsiteX5" fmla="*/ 527620 w 3941809"/>
              <a:gd name="connsiteY5" fmla="*/ 1268381 h 2345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1809" h="2345048">
                <a:moveTo>
                  <a:pt x="527620" y="1268381"/>
                </a:moveTo>
                <a:cubicBezTo>
                  <a:pt x="714741" y="984644"/>
                  <a:pt x="877321" y="144168"/>
                  <a:pt x="1420278" y="72084"/>
                </a:cubicBezTo>
                <a:cubicBezTo>
                  <a:pt x="1963235" y="0"/>
                  <a:pt x="3628919" y="483120"/>
                  <a:pt x="3785364" y="835874"/>
                </a:cubicBezTo>
                <a:cubicBezTo>
                  <a:pt x="3941809" y="1188628"/>
                  <a:pt x="2940252" y="2032170"/>
                  <a:pt x="2358950" y="2188609"/>
                </a:cubicBezTo>
                <a:cubicBezTo>
                  <a:pt x="1777648" y="2345048"/>
                  <a:pt x="595106" y="1927877"/>
                  <a:pt x="297553" y="1774506"/>
                </a:cubicBezTo>
                <a:cubicBezTo>
                  <a:pt x="0" y="1621135"/>
                  <a:pt x="340499" y="1552118"/>
                  <a:pt x="527620" y="1268381"/>
                </a:cubicBezTo>
                <a:close/>
              </a:path>
            </a:pathLst>
          </a:custGeom>
          <a:effectLst>
            <a:outerShdw blurRad="40000" dist="23000" dir="5400000" rotWithShape="0">
              <a:srgbClr val="000000">
                <a:alpha val="35000"/>
              </a:srgbClr>
            </a:outerShdw>
            <a:reflection stA="52000" endPos="85000" dist="114300" dir="5400000" sy="-100000" algn="bl" rotWithShape="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148" name="TextBox 5"/>
          <p:cNvSpPr txBox="1">
            <a:spLocks noChangeArrowheads="1"/>
          </p:cNvSpPr>
          <p:nvPr/>
        </p:nvSpPr>
        <p:spPr bwMode="auto">
          <a:xfrm>
            <a:off x="192088" y="5122863"/>
            <a:ext cx="279876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Why not create your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own shape using;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insert &gt; shapes &gt; freeform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213</Words>
  <Application>Microsoft Office PowerPoint</Application>
  <PresentationFormat>On-screen Show (4:3)</PresentationFormat>
  <Paragraphs>26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MS PGothic</vt:lpstr>
      <vt:lpstr>Calibri</vt:lpstr>
      <vt:lpstr>Wingdings</vt:lpstr>
      <vt:lpstr>Office Theme</vt:lpstr>
      <vt:lpstr>PowerPoint Presentation</vt:lpstr>
      <vt:lpstr>PowerPoint Presentation</vt:lpstr>
      <vt:lpstr>Reflected Shapes</vt:lpstr>
      <vt:lpstr>Freeform Reflected Shapes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Reflections Template</dc:title>
  <dc:creator>jonty pearce</dc:creator>
  <cp:lastModifiedBy>Jonty Pearce</cp:lastModifiedBy>
  <cp:revision>8</cp:revision>
  <dcterms:created xsi:type="dcterms:W3CDTF">2010-01-06T20:11:47Z</dcterms:created>
  <dcterms:modified xsi:type="dcterms:W3CDTF">2015-02-22T11:21:18Z</dcterms:modified>
</cp:coreProperties>
</file>