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85" r:id="rId2"/>
    <p:sldId id="278" r:id="rId3"/>
    <p:sldId id="277" r:id="rId4"/>
    <p:sldId id="280" r:id="rId5"/>
    <p:sldId id="279" r:id="rId6"/>
    <p:sldId id="275" r:id="rId7"/>
    <p:sldId id="281" r:id="rId8"/>
    <p:sldId id="283" r:id="rId9"/>
    <p:sldId id="286" r:id="rId10"/>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001">
          <p15:clr>
            <a:srgbClr val="A4A3A4"/>
          </p15:clr>
        </p15:guide>
        <p15:guide id="2" orient="horz" pos="935">
          <p15:clr>
            <a:srgbClr val="A4A3A4"/>
          </p15:clr>
        </p15:guide>
        <p15:guide id="3" orient="horz" pos="164">
          <p15:clr>
            <a:srgbClr val="A4A3A4"/>
          </p15:clr>
        </p15:guide>
        <p15:guide id="4" orient="horz" pos="3884">
          <p15:clr>
            <a:srgbClr val="A4A3A4"/>
          </p15:clr>
        </p15:guide>
        <p15:guide id="5" orient="horz" pos="1207">
          <p15:clr>
            <a:srgbClr val="A4A3A4"/>
          </p15:clr>
        </p15:guide>
        <p15:guide id="6" pos="476">
          <p15:clr>
            <a:srgbClr val="A4A3A4"/>
          </p15:clr>
        </p15:guide>
        <p15:guide id="7" pos="551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DEEB"/>
    <a:srgbClr val="7FD7FC"/>
    <a:srgbClr val="FFFF66"/>
    <a:srgbClr val="FFC993"/>
    <a:srgbClr val="FFD7AF"/>
    <a:srgbClr val="748ED6"/>
    <a:srgbClr val="1944E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68" autoAdjust="0"/>
    <p:restoredTop sz="98098" autoAdjust="0"/>
  </p:normalViewPr>
  <p:slideViewPr>
    <p:cSldViewPr snapToGrid="0" snapToObjects="1">
      <p:cViewPr>
        <p:scale>
          <a:sx n="73" d="100"/>
          <a:sy n="73" d="100"/>
        </p:scale>
        <p:origin x="-1152" y="-750"/>
      </p:cViewPr>
      <p:guideLst>
        <p:guide orient="horz" pos="2001"/>
        <p:guide orient="horz" pos="935"/>
        <p:guide orient="horz" pos="164"/>
        <p:guide orient="horz" pos="3884"/>
        <p:guide orient="horz" pos="1207"/>
        <p:guide pos="476"/>
        <p:guide pos="5511"/>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3" d="100"/>
          <a:sy n="83" d="100"/>
        </p:scale>
        <p:origin x="-1440" y="-9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D3D56D9-3982-411B-B1D2-A4758618D5C5}" type="slidenum">
              <a:rPr lang="en-GB" altLang="en-US"/>
              <a:pPr>
                <a:defRPr/>
              </a:pPr>
              <a:t>‹#›</a:t>
            </a:fld>
            <a:endParaRPr lang="en-GB" altLang="en-US"/>
          </a:p>
        </p:txBody>
      </p:sp>
    </p:spTree>
    <p:extLst>
      <p:ext uri="{BB962C8B-B14F-4D97-AF65-F5344CB8AC3E}">
        <p14:creationId xmlns:p14="http://schemas.microsoft.com/office/powerpoint/2010/main" val="1525695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430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CFBFF70-8BF2-459B-9D28-AB1CF56A8B1F}" type="slidenum">
              <a:rPr lang="en-GB" altLang="en-US"/>
              <a:pPr>
                <a:defRPr/>
              </a:pPr>
              <a:t>‹#›</a:t>
            </a:fld>
            <a:endParaRPr lang="en-GB" altLang="en-US"/>
          </a:p>
        </p:txBody>
      </p:sp>
    </p:spTree>
    <p:extLst>
      <p:ext uri="{BB962C8B-B14F-4D97-AF65-F5344CB8AC3E}">
        <p14:creationId xmlns:p14="http://schemas.microsoft.com/office/powerpoint/2010/main" val="5995389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A20E315-01EF-48C1-96F8-53CE3EFDB6A6}" type="slidenum">
              <a:rPr lang="en-GB" altLang="en-US"/>
              <a:pPr>
                <a:spcBef>
                  <a:spcPct val="0"/>
                </a:spcBef>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5508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4154522-BB60-4B17-AD20-2E15F2DE2772}" type="slidenum">
              <a:rPr lang="en-GB" altLang="en-US"/>
              <a:pPr>
                <a:spcBef>
                  <a:spcPct val="0"/>
                </a:spcBef>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309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0B16A6E-BBFC-40D7-8F32-67FB34DBAF5B}" type="slidenum">
              <a:rPr lang="en-GB" altLang="en-US"/>
              <a:pPr>
                <a:spcBef>
                  <a:spcPct val="0"/>
                </a:spcBef>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1485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D2D9279-35A3-41A1-AB84-BC0E237498A9}" type="slidenum">
              <a:rPr lang="en-GB" altLang="en-US"/>
              <a:pPr>
                <a:spcBef>
                  <a:spcPct val="0"/>
                </a:spcBef>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7673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D590AE3-F3E9-4D6C-A703-9447DBA5FA73}" type="slidenum">
              <a:rPr lang="en-GB" altLang="en-US"/>
              <a:pPr>
                <a:spcBef>
                  <a:spcPct val="0"/>
                </a:spcBef>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1719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1D2E925-FF63-428B-8442-FED653D392D1}" type="slidenum">
              <a:rPr lang="en-GB" altLang="en-US"/>
              <a:pPr>
                <a:spcBef>
                  <a:spcPct val="0"/>
                </a:spcBef>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8123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6244725-2C06-43D7-9CD4-1C305C4B34F2}" type="slidenum">
              <a:rPr lang="en-GB" altLang="en-US"/>
              <a:pPr>
                <a:spcBef>
                  <a:spcPct val="0"/>
                </a:spcBef>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5762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57459AF-D137-4DA9-8663-22AD7C66DFFB}" type="slidenum">
              <a:rPr lang="en-GB" altLang="en-US"/>
              <a:pPr>
                <a:spcBef>
                  <a:spcPct val="0"/>
                </a:spcBef>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88540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8DFDC2A-BA12-4A73-A7A7-8BF427F7AD72}" type="slidenum">
              <a:rPr lang="en-GB" altLang="en-US"/>
              <a:pPr>
                <a:spcBef>
                  <a:spcPct val="0"/>
                </a:spcBef>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2699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Oval 3"/>
          <p:cNvSpPr/>
          <p:nvPr userDrawn="1"/>
        </p:nvSpPr>
        <p:spPr>
          <a:xfrm>
            <a:off x="490538" y="274638"/>
            <a:ext cx="360362" cy="360362"/>
          </a:xfrm>
          <a:prstGeom prst="ellipse">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bg1"/>
              </a:solidFill>
            </a:endParaRPr>
          </a:p>
          <a:p>
            <a:pPr algn="ctr" eaLnBrk="1" fontAlgn="auto" hangingPunct="1">
              <a:spcBef>
                <a:spcPts val="0"/>
              </a:spcBef>
              <a:spcAft>
                <a:spcPts val="0"/>
              </a:spcAft>
              <a:defRPr/>
            </a:pPr>
            <a:r>
              <a:rPr lang="en-US" dirty="0">
                <a:solidFill>
                  <a:schemeClr val="bg1"/>
                </a:solidFill>
              </a:rPr>
              <a:t/>
            </a:r>
          </a:p>
        </p:txBody>
      </p:sp>
      <p:sp>
        <p:nvSpPr>
          <p:cNvPr id="5" name="Oval 4"/>
          <p:cNvSpPr/>
          <p:nvPr userDrawn="1"/>
        </p:nvSpPr>
        <p:spPr>
          <a:xfrm>
            <a:off x="1679575" y="274638"/>
            <a:ext cx="360363" cy="360362"/>
          </a:xfrm>
          <a:prstGeom prst="ellipse">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Oval 5"/>
          <p:cNvSpPr/>
          <p:nvPr userDrawn="1"/>
        </p:nvSpPr>
        <p:spPr>
          <a:xfrm>
            <a:off x="2273300" y="274638"/>
            <a:ext cx="360363" cy="360362"/>
          </a:xfrm>
          <a:prstGeom prst="ellipse">
            <a:avLst/>
          </a:prstGeom>
          <a:solidFill>
            <a:schemeClr val="bg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Oval 6"/>
          <p:cNvSpPr/>
          <p:nvPr userDrawn="1"/>
        </p:nvSpPr>
        <p:spPr>
          <a:xfrm>
            <a:off x="2868613" y="274638"/>
            <a:ext cx="360362" cy="360362"/>
          </a:xfrm>
          <a:prstGeom prst="ellipse">
            <a:avLst/>
          </a:prstGeom>
          <a:solidFill>
            <a:schemeClr val="tx1">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Oval 7"/>
          <p:cNvSpPr/>
          <p:nvPr userDrawn="1"/>
        </p:nvSpPr>
        <p:spPr>
          <a:xfrm>
            <a:off x="3462338" y="274638"/>
            <a:ext cx="360362" cy="360362"/>
          </a:xfrm>
          <a:prstGeom prst="ellipse">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Oval 8"/>
          <p:cNvSpPr/>
          <p:nvPr userDrawn="1"/>
        </p:nvSpPr>
        <p:spPr>
          <a:xfrm>
            <a:off x="4057650" y="274638"/>
            <a:ext cx="360363" cy="360362"/>
          </a:xfrm>
          <a:prstGeom prst="ellipse">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Oval 9"/>
          <p:cNvSpPr/>
          <p:nvPr userDrawn="1"/>
        </p:nvSpPr>
        <p:spPr>
          <a:xfrm>
            <a:off x="4651375" y="274638"/>
            <a:ext cx="360363" cy="360362"/>
          </a:xfrm>
          <a:prstGeom prst="ellipse">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Oval 10"/>
          <p:cNvSpPr/>
          <p:nvPr userDrawn="1"/>
        </p:nvSpPr>
        <p:spPr>
          <a:xfrm>
            <a:off x="5246688" y="274638"/>
            <a:ext cx="360362" cy="360362"/>
          </a:xfrm>
          <a:prstGeom prst="ellipse">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Oval 11"/>
          <p:cNvSpPr/>
          <p:nvPr userDrawn="1"/>
        </p:nvSpPr>
        <p:spPr>
          <a:xfrm>
            <a:off x="5840413" y="274638"/>
            <a:ext cx="360362" cy="360362"/>
          </a:xfrm>
          <a:prstGeom prst="ellipse">
            <a:avLst/>
          </a:prstGeom>
          <a:solidFill>
            <a:schemeClr val="tx1">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Oval 12"/>
          <p:cNvSpPr/>
          <p:nvPr userDrawn="1"/>
        </p:nvSpPr>
        <p:spPr>
          <a:xfrm>
            <a:off x="6435725" y="274638"/>
            <a:ext cx="360363" cy="36036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Oval 13"/>
          <p:cNvSpPr/>
          <p:nvPr userDrawn="1"/>
        </p:nvSpPr>
        <p:spPr>
          <a:xfrm>
            <a:off x="7029450" y="274638"/>
            <a:ext cx="360363" cy="360362"/>
          </a:xfrm>
          <a:prstGeom prst="ellipse">
            <a:avLst/>
          </a:prstGeom>
          <a:solidFill>
            <a:schemeClr val="accent3">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Oval 14"/>
          <p:cNvSpPr/>
          <p:nvPr userDrawn="1"/>
        </p:nvSpPr>
        <p:spPr>
          <a:xfrm>
            <a:off x="7624763" y="274638"/>
            <a:ext cx="360362" cy="360362"/>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Oval 15"/>
          <p:cNvSpPr/>
          <p:nvPr userDrawn="1"/>
        </p:nvSpPr>
        <p:spPr>
          <a:xfrm>
            <a:off x="8218488" y="274638"/>
            <a:ext cx="360362" cy="360362"/>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Oval 16"/>
          <p:cNvSpPr/>
          <p:nvPr userDrawn="1"/>
        </p:nvSpPr>
        <p:spPr>
          <a:xfrm rot="5400000">
            <a:off x="491331" y="869157"/>
            <a:ext cx="358775" cy="360362"/>
          </a:xfrm>
          <a:prstGeom prst="ellipse">
            <a:avLst/>
          </a:prstGeom>
          <a:solidFill>
            <a:schemeClr val="bg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 name="Oval 17"/>
          <p:cNvSpPr/>
          <p:nvPr userDrawn="1"/>
        </p:nvSpPr>
        <p:spPr>
          <a:xfrm rot="5400000">
            <a:off x="490537" y="1463676"/>
            <a:ext cx="360363" cy="360362"/>
          </a:xfrm>
          <a:prstGeom prst="ellipse">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 name="Oval 18"/>
          <p:cNvSpPr/>
          <p:nvPr userDrawn="1"/>
        </p:nvSpPr>
        <p:spPr>
          <a:xfrm rot="5400000">
            <a:off x="491331" y="2058195"/>
            <a:ext cx="358775" cy="360362"/>
          </a:xfrm>
          <a:prstGeom prst="ellipse">
            <a:avLst/>
          </a:prstGeom>
          <a:solidFill>
            <a:schemeClr val="bg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Oval 19"/>
          <p:cNvSpPr/>
          <p:nvPr userDrawn="1"/>
        </p:nvSpPr>
        <p:spPr>
          <a:xfrm rot="5400000">
            <a:off x="490538" y="2652713"/>
            <a:ext cx="360362" cy="360362"/>
          </a:xfrm>
          <a:prstGeom prst="ellipse">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Oval 20"/>
          <p:cNvSpPr/>
          <p:nvPr userDrawn="1"/>
        </p:nvSpPr>
        <p:spPr>
          <a:xfrm rot="5400000">
            <a:off x="491331" y="3247232"/>
            <a:ext cx="358775" cy="360362"/>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Oval 21"/>
          <p:cNvSpPr/>
          <p:nvPr userDrawn="1"/>
        </p:nvSpPr>
        <p:spPr>
          <a:xfrm rot="5400000">
            <a:off x="490537" y="3841751"/>
            <a:ext cx="360363" cy="360362"/>
          </a:xfrm>
          <a:prstGeom prst="ellipse">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Oval 22"/>
          <p:cNvSpPr/>
          <p:nvPr userDrawn="1"/>
        </p:nvSpPr>
        <p:spPr>
          <a:xfrm rot="5400000">
            <a:off x="491331" y="4436270"/>
            <a:ext cx="358775" cy="360362"/>
          </a:xfrm>
          <a:prstGeom prst="ellipse">
            <a:avLst/>
          </a:prstGeom>
          <a:solidFill>
            <a:schemeClr val="bg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Oval 23"/>
          <p:cNvSpPr/>
          <p:nvPr userDrawn="1"/>
        </p:nvSpPr>
        <p:spPr>
          <a:xfrm rot="5400000">
            <a:off x="491331" y="5625307"/>
            <a:ext cx="358775" cy="360362"/>
          </a:xfrm>
          <a:prstGeom prst="ellipse">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Oval 24"/>
          <p:cNvSpPr/>
          <p:nvPr userDrawn="1"/>
        </p:nvSpPr>
        <p:spPr>
          <a:xfrm rot="5400000">
            <a:off x="490537" y="6219826"/>
            <a:ext cx="360363" cy="360362"/>
          </a:xfrm>
          <a:prstGeom prst="ellipse">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Oval 25"/>
          <p:cNvSpPr/>
          <p:nvPr userDrawn="1"/>
        </p:nvSpPr>
        <p:spPr>
          <a:xfrm>
            <a:off x="1679575" y="869950"/>
            <a:ext cx="360363" cy="358775"/>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Oval 26"/>
          <p:cNvSpPr/>
          <p:nvPr userDrawn="1"/>
        </p:nvSpPr>
        <p:spPr>
          <a:xfrm>
            <a:off x="2273300" y="869950"/>
            <a:ext cx="360363" cy="358775"/>
          </a:xfrm>
          <a:prstGeom prst="ellipse">
            <a:avLst/>
          </a:prstGeom>
          <a:solidFill>
            <a:schemeClr val="accent3">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8" name="Oval 27"/>
          <p:cNvSpPr/>
          <p:nvPr userDrawn="1"/>
        </p:nvSpPr>
        <p:spPr>
          <a:xfrm>
            <a:off x="2868613" y="869950"/>
            <a:ext cx="360362" cy="358775"/>
          </a:xfrm>
          <a:prstGeom prst="ellipse">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9" name="Oval 28"/>
          <p:cNvSpPr/>
          <p:nvPr userDrawn="1"/>
        </p:nvSpPr>
        <p:spPr>
          <a:xfrm>
            <a:off x="3462338" y="869950"/>
            <a:ext cx="360362" cy="358775"/>
          </a:xfrm>
          <a:prstGeom prst="ellipse">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0" name="Oval 29"/>
          <p:cNvSpPr/>
          <p:nvPr userDrawn="1"/>
        </p:nvSpPr>
        <p:spPr>
          <a:xfrm>
            <a:off x="4057650" y="869950"/>
            <a:ext cx="360363" cy="358775"/>
          </a:xfrm>
          <a:prstGeom prst="ellipse">
            <a:avLst/>
          </a:prstGeom>
          <a:solidFill>
            <a:schemeClr val="bg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1" name="Oval 30"/>
          <p:cNvSpPr/>
          <p:nvPr userDrawn="1"/>
        </p:nvSpPr>
        <p:spPr>
          <a:xfrm>
            <a:off x="4651375" y="869950"/>
            <a:ext cx="360363" cy="358775"/>
          </a:xfrm>
          <a:prstGeom prst="ellipse">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2" name="Oval 31"/>
          <p:cNvSpPr/>
          <p:nvPr userDrawn="1"/>
        </p:nvSpPr>
        <p:spPr>
          <a:xfrm>
            <a:off x="5246688" y="869950"/>
            <a:ext cx="360362" cy="358775"/>
          </a:xfrm>
          <a:prstGeom prst="ellipse">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3" name="Oval 32"/>
          <p:cNvSpPr/>
          <p:nvPr userDrawn="1"/>
        </p:nvSpPr>
        <p:spPr>
          <a:xfrm>
            <a:off x="5840413" y="869950"/>
            <a:ext cx="360362" cy="358775"/>
          </a:xfrm>
          <a:prstGeom prst="ellipse">
            <a:avLst/>
          </a:prstGeom>
          <a:solidFill>
            <a:schemeClr val="bg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4" name="Oval 33"/>
          <p:cNvSpPr/>
          <p:nvPr userDrawn="1"/>
        </p:nvSpPr>
        <p:spPr>
          <a:xfrm>
            <a:off x="6435725" y="869950"/>
            <a:ext cx="360363" cy="358775"/>
          </a:xfrm>
          <a:prstGeom prst="ellipse">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5" name="Oval 34"/>
          <p:cNvSpPr/>
          <p:nvPr userDrawn="1"/>
        </p:nvSpPr>
        <p:spPr>
          <a:xfrm>
            <a:off x="7029450" y="869950"/>
            <a:ext cx="360363" cy="358775"/>
          </a:xfrm>
          <a:prstGeom prst="ellipse">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Oval 35"/>
          <p:cNvSpPr/>
          <p:nvPr userDrawn="1"/>
        </p:nvSpPr>
        <p:spPr>
          <a:xfrm>
            <a:off x="7624763" y="869950"/>
            <a:ext cx="360362" cy="358775"/>
          </a:xfrm>
          <a:prstGeom prst="ellipse">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7" name="Oval 36"/>
          <p:cNvSpPr/>
          <p:nvPr userDrawn="1"/>
        </p:nvSpPr>
        <p:spPr>
          <a:xfrm>
            <a:off x="8218488" y="869950"/>
            <a:ext cx="360362" cy="358775"/>
          </a:xfrm>
          <a:prstGeom prst="ellipse">
            <a:avLst/>
          </a:prstGeom>
          <a:solidFill>
            <a:schemeClr val="tx1">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8" name="Oval 37"/>
          <p:cNvSpPr/>
          <p:nvPr userDrawn="1"/>
        </p:nvSpPr>
        <p:spPr>
          <a:xfrm>
            <a:off x="1679575" y="1463675"/>
            <a:ext cx="360363" cy="360363"/>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9" name="Oval 38"/>
          <p:cNvSpPr/>
          <p:nvPr userDrawn="1"/>
        </p:nvSpPr>
        <p:spPr>
          <a:xfrm>
            <a:off x="2273300" y="1463675"/>
            <a:ext cx="360363" cy="360363"/>
          </a:xfrm>
          <a:prstGeom prst="ellipse">
            <a:avLst/>
          </a:prstGeom>
          <a:solidFill>
            <a:schemeClr val="bg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0" name="Oval 39"/>
          <p:cNvSpPr/>
          <p:nvPr userDrawn="1"/>
        </p:nvSpPr>
        <p:spPr>
          <a:xfrm>
            <a:off x="2868613" y="1463675"/>
            <a:ext cx="360362" cy="360363"/>
          </a:xfrm>
          <a:prstGeom prst="ellipse">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 name="Oval 40"/>
          <p:cNvSpPr/>
          <p:nvPr userDrawn="1"/>
        </p:nvSpPr>
        <p:spPr>
          <a:xfrm>
            <a:off x="3462338" y="1463675"/>
            <a:ext cx="360362" cy="360363"/>
          </a:xfrm>
          <a:prstGeom prst="ellipse">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2" name="Oval 41"/>
          <p:cNvSpPr/>
          <p:nvPr userDrawn="1"/>
        </p:nvSpPr>
        <p:spPr>
          <a:xfrm>
            <a:off x="4057650" y="1463675"/>
            <a:ext cx="360363" cy="360363"/>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3" name="Oval 42"/>
          <p:cNvSpPr/>
          <p:nvPr userDrawn="1"/>
        </p:nvSpPr>
        <p:spPr>
          <a:xfrm>
            <a:off x="4651375" y="1463675"/>
            <a:ext cx="360363" cy="360363"/>
          </a:xfrm>
          <a:prstGeom prst="ellipse">
            <a:avLst/>
          </a:prstGeom>
          <a:solidFill>
            <a:srgbClr val="AEB5C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4" name="Oval 43"/>
          <p:cNvSpPr/>
          <p:nvPr userDrawn="1"/>
        </p:nvSpPr>
        <p:spPr>
          <a:xfrm>
            <a:off x="5246688" y="1463675"/>
            <a:ext cx="360362" cy="360363"/>
          </a:xfrm>
          <a:prstGeom prst="ellipse">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5" name="Oval 44"/>
          <p:cNvSpPr/>
          <p:nvPr userDrawn="1"/>
        </p:nvSpPr>
        <p:spPr>
          <a:xfrm>
            <a:off x="5840413" y="1463675"/>
            <a:ext cx="360362" cy="360363"/>
          </a:xfrm>
          <a:prstGeom prst="ellipse">
            <a:avLst/>
          </a:prstGeom>
          <a:solidFill>
            <a:schemeClr val="bg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Oval 45"/>
          <p:cNvSpPr/>
          <p:nvPr userDrawn="1"/>
        </p:nvSpPr>
        <p:spPr>
          <a:xfrm>
            <a:off x="6435725" y="1463675"/>
            <a:ext cx="360363" cy="360363"/>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7" name="Oval 46"/>
          <p:cNvSpPr/>
          <p:nvPr userDrawn="1"/>
        </p:nvSpPr>
        <p:spPr>
          <a:xfrm>
            <a:off x="7029450" y="1463675"/>
            <a:ext cx="360363" cy="360363"/>
          </a:xfrm>
          <a:prstGeom prst="ellipse">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8" name="Oval 47"/>
          <p:cNvSpPr/>
          <p:nvPr userDrawn="1"/>
        </p:nvSpPr>
        <p:spPr>
          <a:xfrm>
            <a:off x="7624763" y="1463675"/>
            <a:ext cx="360362" cy="360363"/>
          </a:xfrm>
          <a:prstGeom prst="ellipse">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9" name="Oval 48"/>
          <p:cNvSpPr/>
          <p:nvPr userDrawn="1"/>
        </p:nvSpPr>
        <p:spPr>
          <a:xfrm>
            <a:off x="8218488" y="1463675"/>
            <a:ext cx="360362" cy="360363"/>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0" name="Oval 49"/>
          <p:cNvSpPr/>
          <p:nvPr userDrawn="1"/>
        </p:nvSpPr>
        <p:spPr>
          <a:xfrm>
            <a:off x="1679575" y="2058988"/>
            <a:ext cx="360363" cy="358775"/>
          </a:xfrm>
          <a:prstGeom prst="ellipse">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1" name="Oval 50"/>
          <p:cNvSpPr/>
          <p:nvPr userDrawn="1"/>
        </p:nvSpPr>
        <p:spPr>
          <a:xfrm>
            <a:off x="2273300" y="2058988"/>
            <a:ext cx="360363" cy="358775"/>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2" name="Oval 51"/>
          <p:cNvSpPr/>
          <p:nvPr userDrawn="1"/>
        </p:nvSpPr>
        <p:spPr>
          <a:xfrm>
            <a:off x="2868613" y="2058988"/>
            <a:ext cx="360362" cy="358775"/>
          </a:xfrm>
          <a:prstGeom prst="ellipse">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3" name="Oval 52"/>
          <p:cNvSpPr/>
          <p:nvPr userDrawn="1"/>
        </p:nvSpPr>
        <p:spPr>
          <a:xfrm>
            <a:off x="3462338" y="2058988"/>
            <a:ext cx="360362" cy="358775"/>
          </a:xfrm>
          <a:prstGeom prst="ellipse">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4" name="Oval 53"/>
          <p:cNvSpPr/>
          <p:nvPr userDrawn="1"/>
        </p:nvSpPr>
        <p:spPr>
          <a:xfrm>
            <a:off x="4057650" y="2058988"/>
            <a:ext cx="360363" cy="358775"/>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5" name="Oval 54"/>
          <p:cNvSpPr/>
          <p:nvPr userDrawn="1"/>
        </p:nvSpPr>
        <p:spPr>
          <a:xfrm>
            <a:off x="4651375" y="2058988"/>
            <a:ext cx="360363" cy="358775"/>
          </a:xfrm>
          <a:prstGeom prst="ellipse">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6" name="Oval 55"/>
          <p:cNvSpPr/>
          <p:nvPr userDrawn="1"/>
        </p:nvSpPr>
        <p:spPr>
          <a:xfrm>
            <a:off x="5246688" y="2058988"/>
            <a:ext cx="360362" cy="35877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7" name="Oval 56"/>
          <p:cNvSpPr/>
          <p:nvPr userDrawn="1"/>
        </p:nvSpPr>
        <p:spPr>
          <a:xfrm>
            <a:off x="5840413" y="2058988"/>
            <a:ext cx="360362" cy="358775"/>
          </a:xfrm>
          <a:prstGeom prst="ellipse">
            <a:avLst/>
          </a:prstGeom>
          <a:solidFill>
            <a:schemeClr val="bg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8" name="Oval 57"/>
          <p:cNvSpPr/>
          <p:nvPr userDrawn="1"/>
        </p:nvSpPr>
        <p:spPr>
          <a:xfrm>
            <a:off x="6435725" y="2058988"/>
            <a:ext cx="360363" cy="358775"/>
          </a:xfrm>
          <a:prstGeom prst="ellipse">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9" name="Oval 58"/>
          <p:cNvSpPr/>
          <p:nvPr userDrawn="1"/>
        </p:nvSpPr>
        <p:spPr>
          <a:xfrm>
            <a:off x="7029450" y="2058988"/>
            <a:ext cx="360363" cy="358775"/>
          </a:xfrm>
          <a:prstGeom prst="ellipse">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0" name="Oval 59"/>
          <p:cNvSpPr/>
          <p:nvPr userDrawn="1"/>
        </p:nvSpPr>
        <p:spPr>
          <a:xfrm>
            <a:off x="7624763" y="2058988"/>
            <a:ext cx="360362" cy="358775"/>
          </a:xfrm>
          <a:prstGeom prst="ellipse">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1" name="Oval 60"/>
          <p:cNvSpPr/>
          <p:nvPr userDrawn="1"/>
        </p:nvSpPr>
        <p:spPr>
          <a:xfrm>
            <a:off x="8218488" y="2058988"/>
            <a:ext cx="360362" cy="358775"/>
          </a:xfrm>
          <a:prstGeom prst="ellipse">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2" name="Oval 61"/>
          <p:cNvSpPr/>
          <p:nvPr userDrawn="1"/>
        </p:nvSpPr>
        <p:spPr>
          <a:xfrm>
            <a:off x="1679575" y="2652713"/>
            <a:ext cx="360363" cy="36036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3" name="Oval 62"/>
          <p:cNvSpPr/>
          <p:nvPr userDrawn="1"/>
        </p:nvSpPr>
        <p:spPr>
          <a:xfrm>
            <a:off x="2273300" y="2652713"/>
            <a:ext cx="360363" cy="360362"/>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4" name="Oval 63"/>
          <p:cNvSpPr/>
          <p:nvPr userDrawn="1"/>
        </p:nvSpPr>
        <p:spPr>
          <a:xfrm>
            <a:off x="2868613" y="2652713"/>
            <a:ext cx="360362" cy="360362"/>
          </a:xfrm>
          <a:prstGeom prst="ellipse">
            <a:avLst/>
          </a:prstGeom>
          <a:solidFill>
            <a:schemeClr val="tx1">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5" name="Oval 64"/>
          <p:cNvSpPr/>
          <p:nvPr userDrawn="1"/>
        </p:nvSpPr>
        <p:spPr>
          <a:xfrm>
            <a:off x="3462338" y="2652713"/>
            <a:ext cx="360362" cy="36036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6" name="Oval 65"/>
          <p:cNvSpPr/>
          <p:nvPr userDrawn="1"/>
        </p:nvSpPr>
        <p:spPr>
          <a:xfrm>
            <a:off x="4057650" y="2652713"/>
            <a:ext cx="360363" cy="360362"/>
          </a:xfrm>
          <a:prstGeom prst="ellipse">
            <a:avLst/>
          </a:prstGeom>
          <a:solidFill>
            <a:schemeClr val="tx1">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7" name="Oval 66"/>
          <p:cNvSpPr/>
          <p:nvPr userDrawn="1"/>
        </p:nvSpPr>
        <p:spPr>
          <a:xfrm>
            <a:off x="4651375" y="2652713"/>
            <a:ext cx="360363" cy="360362"/>
          </a:xfrm>
          <a:prstGeom prst="ellipse">
            <a:avLst/>
          </a:prstGeom>
          <a:solidFill>
            <a:schemeClr val="bg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8" name="Oval 67"/>
          <p:cNvSpPr/>
          <p:nvPr userDrawn="1"/>
        </p:nvSpPr>
        <p:spPr>
          <a:xfrm>
            <a:off x="5246688" y="2652713"/>
            <a:ext cx="360362" cy="360362"/>
          </a:xfrm>
          <a:prstGeom prst="ellipse">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9" name="Oval 68"/>
          <p:cNvSpPr/>
          <p:nvPr userDrawn="1"/>
        </p:nvSpPr>
        <p:spPr>
          <a:xfrm>
            <a:off x="5840413" y="2652713"/>
            <a:ext cx="360362" cy="360362"/>
          </a:xfrm>
          <a:prstGeom prst="ellipse">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0" name="Oval 69"/>
          <p:cNvSpPr/>
          <p:nvPr userDrawn="1"/>
        </p:nvSpPr>
        <p:spPr>
          <a:xfrm>
            <a:off x="6435725" y="2652713"/>
            <a:ext cx="360363" cy="360362"/>
          </a:xfrm>
          <a:prstGeom prst="ellipse">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1" name="Oval 70"/>
          <p:cNvSpPr/>
          <p:nvPr userDrawn="1"/>
        </p:nvSpPr>
        <p:spPr>
          <a:xfrm>
            <a:off x="7029450" y="2652713"/>
            <a:ext cx="360363" cy="360362"/>
          </a:xfrm>
          <a:prstGeom prst="ellipse">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2" name="Oval 71"/>
          <p:cNvSpPr/>
          <p:nvPr userDrawn="1"/>
        </p:nvSpPr>
        <p:spPr>
          <a:xfrm>
            <a:off x="7624763" y="2652713"/>
            <a:ext cx="360362" cy="360362"/>
          </a:xfrm>
          <a:prstGeom prst="ellipse">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3" name="Oval 72"/>
          <p:cNvSpPr/>
          <p:nvPr userDrawn="1"/>
        </p:nvSpPr>
        <p:spPr>
          <a:xfrm>
            <a:off x="8218488" y="2652713"/>
            <a:ext cx="360362" cy="360362"/>
          </a:xfrm>
          <a:prstGeom prst="ellipse">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4" name="Oval 73"/>
          <p:cNvSpPr/>
          <p:nvPr userDrawn="1"/>
        </p:nvSpPr>
        <p:spPr>
          <a:xfrm>
            <a:off x="1679575" y="3248025"/>
            <a:ext cx="360363" cy="358775"/>
          </a:xfrm>
          <a:prstGeom prst="ellipse">
            <a:avLst/>
          </a:prstGeom>
          <a:solidFill>
            <a:schemeClr val="bg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5" name="Oval 74"/>
          <p:cNvSpPr/>
          <p:nvPr userDrawn="1"/>
        </p:nvSpPr>
        <p:spPr>
          <a:xfrm>
            <a:off x="2273300" y="3248025"/>
            <a:ext cx="360363" cy="358775"/>
          </a:xfrm>
          <a:prstGeom prst="ellipse">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6" name="Oval 75"/>
          <p:cNvSpPr/>
          <p:nvPr userDrawn="1"/>
        </p:nvSpPr>
        <p:spPr>
          <a:xfrm>
            <a:off x="2868613" y="3248025"/>
            <a:ext cx="360362" cy="358775"/>
          </a:xfrm>
          <a:prstGeom prst="ellipse">
            <a:avLst/>
          </a:prstGeom>
          <a:solidFill>
            <a:schemeClr val="tx1">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7" name="Oval 76"/>
          <p:cNvSpPr/>
          <p:nvPr userDrawn="1"/>
        </p:nvSpPr>
        <p:spPr>
          <a:xfrm>
            <a:off x="3462338" y="3248025"/>
            <a:ext cx="360362" cy="358775"/>
          </a:xfrm>
          <a:prstGeom prst="ellipse">
            <a:avLst/>
          </a:prstGeom>
          <a:solidFill>
            <a:schemeClr val="bg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8" name="Oval 77"/>
          <p:cNvSpPr/>
          <p:nvPr userDrawn="1"/>
        </p:nvSpPr>
        <p:spPr>
          <a:xfrm>
            <a:off x="4057650" y="3248025"/>
            <a:ext cx="360363" cy="358775"/>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9" name="Oval 78"/>
          <p:cNvSpPr/>
          <p:nvPr userDrawn="1"/>
        </p:nvSpPr>
        <p:spPr>
          <a:xfrm>
            <a:off x="4651375" y="3248025"/>
            <a:ext cx="360363" cy="358775"/>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0" name="Oval 79"/>
          <p:cNvSpPr/>
          <p:nvPr userDrawn="1"/>
        </p:nvSpPr>
        <p:spPr>
          <a:xfrm>
            <a:off x="5246688" y="3248025"/>
            <a:ext cx="360362" cy="35877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1" name="Oval 80"/>
          <p:cNvSpPr/>
          <p:nvPr userDrawn="1"/>
        </p:nvSpPr>
        <p:spPr>
          <a:xfrm>
            <a:off x="5840413" y="3248025"/>
            <a:ext cx="360362" cy="358775"/>
          </a:xfrm>
          <a:prstGeom prst="ellipse">
            <a:avLst/>
          </a:prstGeom>
          <a:solidFill>
            <a:schemeClr val="bg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2" name="Oval 81"/>
          <p:cNvSpPr/>
          <p:nvPr userDrawn="1"/>
        </p:nvSpPr>
        <p:spPr>
          <a:xfrm>
            <a:off x="6435725" y="3248025"/>
            <a:ext cx="360363" cy="358775"/>
          </a:xfrm>
          <a:prstGeom prst="ellipse">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3" name="Oval 82"/>
          <p:cNvSpPr/>
          <p:nvPr userDrawn="1"/>
        </p:nvSpPr>
        <p:spPr>
          <a:xfrm>
            <a:off x="7029450" y="3248025"/>
            <a:ext cx="360363" cy="358775"/>
          </a:xfrm>
          <a:prstGeom prst="ellipse">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4" name="Oval 83"/>
          <p:cNvSpPr/>
          <p:nvPr userDrawn="1"/>
        </p:nvSpPr>
        <p:spPr>
          <a:xfrm>
            <a:off x="7624763" y="3248025"/>
            <a:ext cx="360362" cy="358775"/>
          </a:xfrm>
          <a:prstGeom prst="ellipse">
            <a:avLst/>
          </a:prstGeom>
          <a:solidFill>
            <a:schemeClr val="bg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5" name="Oval 84"/>
          <p:cNvSpPr/>
          <p:nvPr userDrawn="1"/>
        </p:nvSpPr>
        <p:spPr>
          <a:xfrm>
            <a:off x="8218488" y="3248025"/>
            <a:ext cx="360362" cy="358775"/>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6" name="Oval 85"/>
          <p:cNvSpPr/>
          <p:nvPr userDrawn="1"/>
        </p:nvSpPr>
        <p:spPr>
          <a:xfrm>
            <a:off x="1679575" y="3841750"/>
            <a:ext cx="360363" cy="360363"/>
          </a:xfrm>
          <a:prstGeom prst="ellipse">
            <a:avLst/>
          </a:prstGeom>
          <a:solidFill>
            <a:schemeClr val="bg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7" name="Oval 86"/>
          <p:cNvSpPr/>
          <p:nvPr userDrawn="1"/>
        </p:nvSpPr>
        <p:spPr>
          <a:xfrm>
            <a:off x="2273300" y="3841750"/>
            <a:ext cx="360363" cy="360363"/>
          </a:xfrm>
          <a:prstGeom prst="ellipse">
            <a:avLst/>
          </a:prstGeom>
          <a:solidFill>
            <a:schemeClr val="accent3">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8" name="Oval 87"/>
          <p:cNvSpPr/>
          <p:nvPr userDrawn="1"/>
        </p:nvSpPr>
        <p:spPr>
          <a:xfrm>
            <a:off x="2868613" y="3841750"/>
            <a:ext cx="360362" cy="360363"/>
          </a:xfrm>
          <a:prstGeom prst="ellipse">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9" name="Oval 88"/>
          <p:cNvSpPr/>
          <p:nvPr userDrawn="1"/>
        </p:nvSpPr>
        <p:spPr>
          <a:xfrm>
            <a:off x="3462338" y="3841750"/>
            <a:ext cx="360362" cy="360363"/>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0" name="Oval 89"/>
          <p:cNvSpPr/>
          <p:nvPr userDrawn="1"/>
        </p:nvSpPr>
        <p:spPr>
          <a:xfrm>
            <a:off x="4057650" y="3841750"/>
            <a:ext cx="360363" cy="360363"/>
          </a:xfrm>
          <a:prstGeom prst="ellipse">
            <a:avLst/>
          </a:prstGeom>
          <a:solidFill>
            <a:schemeClr val="accent3">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1" name="Oval 90"/>
          <p:cNvSpPr/>
          <p:nvPr userDrawn="1"/>
        </p:nvSpPr>
        <p:spPr>
          <a:xfrm>
            <a:off x="4651375" y="3841750"/>
            <a:ext cx="360363" cy="360363"/>
          </a:xfrm>
          <a:prstGeom prst="ellipse">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2" name="Oval 91"/>
          <p:cNvSpPr/>
          <p:nvPr userDrawn="1"/>
        </p:nvSpPr>
        <p:spPr>
          <a:xfrm>
            <a:off x="5246688" y="3841750"/>
            <a:ext cx="360362" cy="360363"/>
          </a:xfrm>
          <a:prstGeom prst="ellipse">
            <a:avLst/>
          </a:prstGeom>
          <a:solidFill>
            <a:schemeClr val="accent3">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3" name="Oval 92"/>
          <p:cNvSpPr/>
          <p:nvPr userDrawn="1"/>
        </p:nvSpPr>
        <p:spPr>
          <a:xfrm>
            <a:off x="5840413" y="3841750"/>
            <a:ext cx="360362" cy="360363"/>
          </a:xfrm>
          <a:prstGeom prst="ellipse">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4" name="Oval 93"/>
          <p:cNvSpPr/>
          <p:nvPr userDrawn="1"/>
        </p:nvSpPr>
        <p:spPr>
          <a:xfrm>
            <a:off x="6435725" y="3841750"/>
            <a:ext cx="360363" cy="360363"/>
          </a:xfrm>
          <a:prstGeom prst="ellipse">
            <a:avLst/>
          </a:prstGeom>
          <a:solidFill>
            <a:srgbClr val="AEB5C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5" name="Oval 94"/>
          <p:cNvSpPr/>
          <p:nvPr userDrawn="1"/>
        </p:nvSpPr>
        <p:spPr>
          <a:xfrm>
            <a:off x="7029450" y="3841750"/>
            <a:ext cx="360363" cy="360363"/>
          </a:xfrm>
          <a:prstGeom prst="ellipse">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6" name="Oval 95"/>
          <p:cNvSpPr/>
          <p:nvPr userDrawn="1"/>
        </p:nvSpPr>
        <p:spPr>
          <a:xfrm>
            <a:off x="7624763" y="3841750"/>
            <a:ext cx="360362" cy="360363"/>
          </a:xfrm>
          <a:prstGeom prst="ellipse">
            <a:avLst/>
          </a:prstGeom>
          <a:solidFill>
            <a:schemeClr val="tx1">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7" name="Oval 96"/>
          <p:cNvSpPr/>
          <p:nvPr userDrawn="1"/>
        </p:nvSpPr>
        <p:spPr>
          <a:xfrm>
            <a:off x="8218488" y="3841750"/>
            <a:ext cx="360362" cy="360363"/>
          </a:xfrm>
          <a:prstGeom prst="ellipse">
            <a:avLst/>
          </a:prstGeom>
          <a:solidFill>
            <a:schemeClr val="bg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8" name="Oval 97"/>
          <p:cNvSpPr/>
          <p:nvPr userDrawn="1"/>
        </p:nvSpPr>
        <p:spPr>
          <a:xfrm>
            <a:off x="1679575" y="4437063"/>
            <a:ext cx="360363" cy="358775"/>
          </a:xfrm>
          <a:prstGeom prst="ellipse">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9" name="Oval 98"/>
          <p:cNvSpPr/>
          <p:nvPr userDrawn="1"/>
        </p:nvSpPr>
        <p:spPr>
          <a:xfrm>
            <a:off x="2273300" y="4437063"/>
            <a:ext cx="360363" cy="358775"/>
          </a:xfrm>
          <a:prstGeom prst="ellipse">
            <a:avLst/>
          </a:prstGeom>
          <a:solidFill>
            <a:schemeClr val="bg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0" name="Oval 99"/>
          <p:cNvSpPr/>
          <p:nvPr userDrawn="1"/>
        </p:nvSpPr>
        <p:spPr>
          <a:xfrm>
            <a:off x="2868613" y="4437063"/>
            <a:ext cx="360362" cy="35877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1" name="Oval 100"/>
          <p:cNvSpPr/>
          <p:nvPr userDrawn="1"/>
        </p:nvSpPr>
        <p:spPr>
          <a:xfrm>
            <a:off x="3462338" y="4437063"/>
            <a:ext cx="360362" cy="358775"/>
          </a:xfrm>
          <a:prstGeom prst="ellipse">
            <a:avLst/>
          </a:prstGeom>
          <a:solidFill>
            <a:schemeClr val="bg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 name="Oval 101"/>
          <p:cNvSpPr/>
          <p:nvPr userDrawn="1"/>
        </p:nvSpPr>
        <p:spPr>
          <a:xfrm>
            <a:off x="4057650" y="4437063"/>
            <a:ext cx="360363" cy="358775"/>
          </a:xfrm>
          <a:prstGeom prst="ellipse">
            <a:avLst/>
          </a:prstGeom>
          <a:solidFill>
            <a:srgbClr val="AEB5C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3" name="Oval 102"/>
          <p:cNvSpPr/>
          <p:nvPr userDrawn="1"/>
        </p:nvSpPr>
        <p:spPr>
          <a:xfrm>
            <a:off x="4651375" y="4437063"/>
            <a:ext cx="360363" cy="358775"/>
          </a:xfrm>
          <a:prstGeom prst="ellipse">
            <a:avLst/>
          </a:prstGeom>
          <a:solidFill>
            <a:schemeClr val="bg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4" name="Oval 103"/>
          <p:cNvSpPr/>
          <p:nvPr userDrawn="1"/>
        </p:nvSpPr>
        <p:spPr>
          <a:xfrm>
            <a:off x="5246688" y="4437063"/>
            <a:ext cx="360362" cy="358775"/>
          </a:xfrm>
          <a:prstGeom prst="ellipse">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5" name="Oval 104"/>
          <p:cNvSpPr/>
          <p:nvPr userDrawn="1"/>
        </p:nvSpPr>
        <p:spPr>
          <a:xfrm>
            <a:off x="5840413" y="4437063"/>
            <a:ext cx="360362" cy="358775"/>
          </a:xfrm>
          <a:prstGeom prst="ellipse">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6" name="Oval 105"/>
          <p:cNvSpPr/>
          <p:nvPr userDrawn="1"/>
        </p:nvSpPr>
        <p:spPr>
          <a:xfrm>
            <a:off x="6435725" y="4437063"/>
            <a:ext cx="360363" cy="358775"/>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7" name="Oval 106"/>
          <p:cNvSpPr/>
          <p:nvPr userDrawn="1"/>
        </p:nvSpPr>
        <p:spPr>
          <a:xfrm>
            <a:off x="7029450" y="4437063"/>
            <a:ext cx="360363" cy="358775"/>
          </a:xfrm>
          <a:prstGeom prst="ellipse">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8" name="Oval 107"/>
          <p:cNvSpPr/>
          <p:nvPr userDrawn="1"/>
        </p:nvSpPr>
        <p:spPr>
          <a:xfrm>
            <a:off x="7624763" y="4437063"/>
            <a:ext cx="360362" cy="358775"/>
          </a:xfrm>
          <a:prstGeom prst="ellipse">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9" name="Oval 108"/>
          <p:cNvSpPr/>
          <p:nvPr userDrawn="1"/>
        </p:nvSpPr>
        <p:spPr>
          <a:xfrm>
            <a:off x="8218488" y="4437063"/>
            <a:ext cx="360362" cy="358775"/>
          </a:xfrm>
          <a:prstGeom prst="ellipse">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0" name="Oval 109"/>
          <p:cNvSpPr/>
          <p:nvPr userDrawn="1"/>
        </p:nvSpPr>
        <p:spPr>
          <a:xfrm>
            <a:off x="1679575" y="5626100"/>
            <a:ext cx="360363" cy="358775"/>
          </a:xfrm>
          <a:prstGeom prst="ellipse">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1" name="Oval 110"/>
          <p:cNvSpPr/>
          <p:nvPr userDrawn="1"/>
        </p:nvSpPr>
        <p:spPr>
          <a:xfrm>
            <a:off x="2273300" y="5626100"/>
            <a:ext cx="360363" cy="358775"/>
          </a:xfrm>
          <a:prstGeom prst="ellipse">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2" name="Oval 111"/>
          <p:cNvSpPr/>
          <p:nvPr userDrawn="1"/>
        </p:nvSpPr>
        <p:spPr>
          <a:xfrm>
            <a:off x="2868613" y="5626100"/>
            <a:ext cx="360362" cy="358775"/>
          </a:xfrm>
          <a:prstGeom prst="ellipse">
            <a:avLst/>
          </a:prstGeom>
          <a:solidFill>
            <a:schemeClr val="tx1">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3" name="Oval 112"/>
          <p:cNvSpPr/>
          <p:nvPr userDrawn="1"/>
        </p:nvSpPr>
        <p:spPr>
          <a:xfrm>
            <a:off x="3462338" y="5626100"/>
            <a:ext cx="360362" cy="358775"/>
          </a:xfrm>
          <a:prstGeom prst="ellipse">
            <a:avLst/>
          </a:prstGeom>
          <a:solidFill>
            <a:schemeClr val="bg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4" name="Oval 113"/>
          <p:cNvSpPr/>
          <p:nvPr userDrawn="1"/>
        </p:nvSpPr>
        <p:spPr>
          <a:xfrm>
            <a:off x="4057650" y="5626100"/>
            <a:ext cx="360363" cy="358775"/>
          </a:xfrm>
          <a:prstGeom prst="ellipse">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5" name="Oval 114"/>
          <p:cNvSpPr/>
          <p:nvPr userDrawn="1"/>
        </p:nvSpPr>
        <p:spPr>
          <a:xfrm>
            <a:off x="4651375" y="5626100"/>
            <a:ext cx="360363" cy="358775"/>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6" name="Oval 115"/>
          <p:cNvSpPr/>
          <p:nvPr userDrawn="1"/>
        </p:nvSpPr>
        <p:spPr>
          <a:xfrm>
            <a:off x="5246688" y="5626100"/>
            <a:ext cx="360362" cy="358775"/>
          </a:xfrm>
          <a:prstGeom prst="ellipse">
            <a:avLst/>
          </a:prstGeom>
          <a:solidFill>
            <a:schemeClr val="tx1">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7" name="Oval 116"/>
          <p:cNvSpPr/>
          <p:nvPr userDrawn="1"/>
        </p:nvSpPr>
        <p:spPr>
          <a:xfrm>
            <a:off x="5840413" y="5626100"/>
            <a:ext cx="360362" cy="358775"/>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8" name="Oval 117"/>
          <p:cNvSpPr/>
          <p:nvPr userDrawn="1"/>
        </p:nvSpPr>
        <p:spPr>
          <a:xfrm>
            <a:off x="6435725" y="5626100"/>
            <a:ext cx="360363" cy="358775"/>
          </a:xfrm>
          <a:prstGeom prst="ellipse">
            <a:avLst/>
          </a:prstGeom>
          <a:solidFill>
            <a:schemeClr val="accent3">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9" name="Oval 118"/>
          <p:cNvSpPr/>
          <p:nvPr userDrawn="1"/>
        </p:nvSpPr>
        <p:spPr>
          <a:xfrm>
            <a:off x="7029450" y="5626100"/>
            <a:ext cx="360363" cy="358775"/>
          </a:xfrm>
          <a:prstGeom prst="ellipse">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0" name="Oval 119"/>
          <p:cNvSpPr/>
          <p:nvPr userDrawn="1"/>
        </p:nvSpPr>
        <p:spPr>
          <a:xfrm>
            <a:off x="7624763" y="5626100"/>
            <a:ext cx="360362" cy="358775"/>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1" name="Oval 120"/>
          <p:cNvSpPr/>
          <p:nvPr userDrawn="1"/>
        </p:nvSpPr>
        <p:spPr>
          <a:xfrm>
            <a:off x="8218488" y="5626100"/>
            <a:ext cx="360362" cy="358775"/>
          </a:xfrm>
          <a:prstGeom prst="ellipse">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2" name="Oval 121"/>
          <p:cNvSpPr/>
          <p:nvPr userDrawn="1"/>
        </p:nvSpPr>
        <p:spPr>
          <a:xfrm>
            <a:off x="1679575" y="6219825"/>
            <a:ext cx="360363" cy="360363"/>
          </a:xfrm>
          <a:prstGeom prst="ellipse">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3" name="Oval 122"/>
          <p:cNvSpPr/>
          <p:nvPr userDrawn="1"/>
        </p:nvSpPr>
        <p:spPr>
          <a:xfrm>
            <a:off x="2273300" y="6219825"/>
            <a:ext cx="360363" cy="360363"/>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4" name="Oval 123"/>
          <p:cNvSpPr/>
          <p:nvPr userDrawn="1"/>
        </p:nvSpPr>
        <p:spPr>
          <a:xfrm>
            <a:off x="2868613" y="6219825"/>
            <a:ext cx="360362" cy="360363"/>
          </a:xfrm>
          <a:prstGeom prst="ellipse">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5" name="Oval 124"/>
          <p:cNvSpPr/>
          <p:nvPr userDrawn="1"/>
        </p:nvSpPr>
        <p:spPr>
          <a:xfrm>
            <a:off x="3462338" y="6219825"/>
            <a:ext cx="360362" cy="360363"/>
          </a:xfrm>
          <a:prstGeom prst="ellipse">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6" name="Oval 125"/>
          <p:cNvSpPr/>
          <p:nvPr userDrawn="1"/>
        </p:nvSpPr>
        <p:spPr>
          <a:xfrm>
            <a:off x="4057650" y="6219825"/>
            <a:ext cx="360363" cy="360363"/>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7" name="Oval 126"/>
          <p:cNvSpPr/>
          <p:nvPr userDrawn="1"/>
        </p:nvSpPr>
        <p:spPr>
          <a:xfrm>
            <a:off x="4651375" y="6219825"/>
            <a:ext cx="360363" cy="360363"/>
          </a:xfrm>
          <a:prstGeom prst="ellipse">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8" name="Oval 127"/>
          <p:cNvSpPr/>
          <p:nvPr userDrawn="1"/>
        </p:nvSpPr>
        <p:spPr>
          <a:xfrm>
            <a:off x="5246688" y="6219825"/>
            <a:ext cx="360362" cy="360363"/>
          </a:xfrm>
          <a:prstGeom prst="ellipse">
            <a:avLst/>
          </a:prstGeom>
          <a:solidFill>
            <a:schemeClr val="bg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9" name="Oval 128"/>
          <p:cNvSpPr/>
          <p:nvPr userDrawn="1"/>
        </p:nvSpPr>
        <p:spPr>
          <a:xfrm>
            <a:off x="5840413" y="6219825"/>
            <a:ext cx="360362" cy="360363"/>
          </a:xfrm>
          <a:prstGeom prst="ellipse">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0" name="Oval 129"/>
          <p:cNvSpPr/>
          <p:nvPr userDrawn="1"/>
        </p:nvSpPr>
        <p:spPr>
          <a:xfrm>
            <a:off x="6435725" y="6219825"/>
            <a:ext cx="360363" cy="360363"/>
          </a:xfrm>
          <a:prstGeom prst="ellipse">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1" name="Oval 130"/>
          <p:cNvSpPr/>
          <p:nvPr userDrawn="1"/>
        </p:nvSpPr>
        <p:spPr>
          <a:xfrm>
            <a:off x="7029450" y="6219825"/>
            <a:ext cx="360363" cy="360363"/>
          </a:xfrm>
          <a:prstGeom prst="ellipse">
            <a:avLst/>
          </a:prstGeom>
          <a:solidFill>
            <a:schemeClr val="accent3">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2" name="Oval 131"/>
          <p:cNvSpPr/>
          <p:nvPr userDrawn="1"/>
        </p:nvSpPr>
        <p:spPr>
          <a:xfrm>
            <a:off x="7624763" y="6219825"/>
            <a:ext cx="360362" cy="360363"/>
          </a:xfrm>
          <a:prstGeom prst="ellipse">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3" name="Oval 132"/>
          <p:cNvSpPr/>
          <p:nvPr userDrawn="1"/>
        </p:nvSpPr>
        <p:spPr>
          <a:xfrm>
            <a:off x="8218488" y="6219825"/>
            <a:ext cx="360362" cy="360363"/>
          </a:xfrm>
          <a:prstGeom prst="ellipse">
            <a:avLst/>
          </a:prstGeom>
          <a:solidFill>
            <a:schemeClr val="bg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03" name="Rectangle 7"/>
          <p:cNvSpPr>
            <a:spLocks noGrp="1" noChangeArrowheads="1"/>
          </p:cNvSpPr>
          <p:nvPr>
            <p:ph type="subTitle" idx="1"/>
          </p:nvPr>
        </p:nvSpPr>
        <p:spPr>
          <a:xfrm>
            <a:off x="1173163" y="4187825"/>
            <a:ext cx="6716712" cy="842963"/>
          </a:xfrm>
          <a:solidFill>
            <a:srgbClr val="FFFFFF">
              <a:alpha val="78000"/>
            </a:srgbClr>
          </a:solidFill>
        </p:spPr>
        <p:txBody>
          <a:bodyPr/>
          <a:lstStyle>
            <a:lvl1pPr marL="0" indent="0" algn="ctr">
              <a:buFontTx/>
              <a:buNone/>
              <a:defRPr/>
            </a:lvl1pPr>
          </a:lstStyle>
          <a:p>
            <a:pPr lvl="0"/>
            <a:r>
              <a:rPr lang="en-GB" noProof="0" smtClean="0"/>
              <a:t>Click to edit Master subtitle style</a:t>
            </a:r>
          </a:p>
        </p:txBody>
      </p:sp>
      <p:sp>
        <p:nvSpPr>
          <p:cNvPr id="4102" name="Rectangle 6"/>
          <p:cNvSpPr>
            <a:spLocks noGrp="1" noChangeArrowheads="1"/>
          </p:cNvSpPr>
          <p:nvPr>
            <p:ph type="ctrTitle"/>
          </p:nvPr>
        </p:nvSpPr>
        <p:spPr>
          <a:xfrm>
            <a:off x="1173163" y="1611313"/>
            <a:ext cx="6716712" cy="1951037"/>
          </a:xfrm>
          <a:solidFill>
            <a:srgbClr val="FFFFFF">
              <a:alpha val="78000"/>
            </a:srgbClr>
          </a:solidFill>
        </p:spPr>
        <p:txBody>
          <a:bodyPr/>
          <a:lstStyle>
            <a:lvl1pPr>
              <a:defRPr sz="4800"/>
            </a:lvl1pPr>
          </a:lstStyle>
          <a:p>
            <a:pPr lvl="0"/>
            <a:r>
              <a:rPr lang="en-GB" noProof="0" smtClean="0"/>
              <a:t>Click to edit Master title style</a:t>
            </a:r>
          </a:p>
        </p:txBody>
      </p:sp>
      <p:sp>
        <p:nvSpPr>
          <p:cNvPr id="134" name="Rectangle 11"/>
          <p:cNvSpPr>
            <a:spLocks noGrp="1" noChangeArrowheads="1"/>
          </p:cNvSpPr>
          <p:nvPr>
            <p:ph type="dt" sz="half" idx="10"/>
          </p:nvPr>
        </p:nvSpPr>
        <p:spPr bwMode="auto">
          <a:xfrm>
            <a:off x="457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en-GB"/>
          </a:p>
        </p:txBody>
      </p:sp>
      <p:sp>
        <p:nvSpPr>
          <p:cNvPr id="135"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GB"/>
          </a:p>
        </p:txBody>
      </p:sp>
      <p:sp>
        <p:nvSpPr>
          <p:cNvPr id="136" name="Rectangle 13"/>
          <p:cNvSpPr>
            <a:spLocks noGrp="1" noChangeArrowheads="1"/>
          </p:cNvSpPr>
          <p:nvPr>
            <p:ph type="sldNum" sz="quarter" idx="12"/>
          </p:nvPr>
        </p:nvSpPr>
        <p:spPr bwMode="auto">
          <a:xfrm>
            <a:off x="6553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CF07FAC8-5D5E-4D23-B630-56B7DD254904}" type="slidenum">
              <a:rPr lang="en-GB" altLang="en-US"/>
              <a:pPr>
                <a:defRPr/>
              </a:pPr>
              <a:t>‹#›</a:t>
            </a:fld>
            <a:endParaRPr lang="en-GB" altLang="en-US"/>
          </a:p>
        </p:txBody>
      </p:sp>
    </p:spTree>
    <p:extLst>
      <p:ext uri="{BB962C8B-B14F-4D97-AF65-F5344CB8AC3E}">
        <p14:creationId xmlns:p14="http://schemas.microsoft.com/office/powerpoint/2010/main" val="2256229466"/>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77811287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72138" y="260350"/>
            <a:ext cx="1738312" cy="60848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5062538" cy="6084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93533564"/>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6953250" cy="12239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741488"/>
            <a:ext cx="6953250" cy="4603750"/>
          </a:xfrm>
        </p:spPr>
        <p:txBody>
          <a:bodyPr/>
          <a:lstStyle/>
          <a:p>
            <a:pPr lvl="0"/>
            <a:endParaRPr lang="en-GB" noProof="0" smtClean="0"/>
          </a:p>
        </p:txBody>
      </p:sp>
    </p:spTree>
    <p:extLst>
      <p:ext uri="{BB962C8B-B14F-4D97-AF65-F5344CB8AC3E}">
        <p14:creationId xmlns:p14="http://schemas.microsoft.com/office/powerpoint/2010/main" val="861967916"/>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6953250" cy="12239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741488"/>
            <a:ext cx="3400425"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010025" y="1741488"/>
            <a:ext cx="3400425"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34033685"/>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01572919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092804424"/>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741488"/>
            <a:ext cx="3400425" cy="4603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010025" y="1741488"/>
            <a:ext cx="3400425" cy="4603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697077742"/>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25776233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73305841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0676022"/>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9887257"/>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89200392"/>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60350"/>
            <a:ext cx="6953250" cy="122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741488"/>
            <a:ext cx="6953250" cy="4603750"/>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35" name="Oval 34"/>
          <p:cNvSpPr/>
          <p:nvPr userDrawn="1"/>
        </p:nvSpPr>
        <p:spPr>
          <a:xfrm>
            <a:off x="7037388" y="274638"/>
            <a:ext cx="360362" cy="36036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7" name="Oval 36"/>
          <p:cNvSpPr/>
          <p:nvPr userDrawn="1"/>
        </p:nvSpPr>
        <p:spPr>
          <a:xfrm>
            <a:off x="7877175" y="274638"/>
            <a:ext cx="360363" cy="360362"/>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8" name="Oval 37"/>
          <p:cNvSpPr/>
          <p:nvPr userDrawn="1"/>
        </p:nvSpPr>
        <p:spPr>
          <a:xfrm>
            <a:off x="8470900" y="274638"/>
            <a:ext cx="360363" cy="360362"/>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9" name="Oval 38"/>
          <p:cNvSpPr/>
          <p:nvPr userDrawn="1"/>
        </p:nvSpPr>
        <p:spPr>
          <a:xfrm>
            <a:off x="7037388" y="869950"/>
            <a:ext cx="360362" cy="358775"/>
          </a:xfrm>
          <a:prstGeom prst="ellipse">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 name="Oval 40"/>
          <p:cNvSpPr/>
          <p:nvPr userDrawn="1"/>
        </p:nvSpPr>
        <p:spPr>
          <a:xfrm>
            <a:off x="7877175" y="869950"/>
            <a:ext cx="360363" cy="358775"/>
          </a:xfrm>
          <a:prstGeom prst="ellipse">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2" name="Oval 41"/>
          <p:cNvSpPr/>
          <p:nvPr userDrawn="1"/>
        </p:nvSpPr>
        <p:spPr>
          <a:xfrm>
            <a:off x="8470900" y="869950"/>
            <a:ext cx="360363" cy="358775"/>
          </a:xfrm>
          <a:prstGeom prst="ellipse">
            <a:avLst/>
          </a:prstGeom>
          <a:solidFill>
            <a:schemeClr val="tx1">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3" name="Oval 42"/>
          <p:cNvSpPr/>
          <p:nvPr userDrawn="1"/>
        </p:nvSpPr>
        <p:spPr>
          <a:xfrm>
            <a:off x="7037388" y="1463675"/>
            <a:ext cx="360362" cy="360363"/>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5" name="Oval 44"/>
          <p:cNvSpPr/>
          <p:nvPr userDrawn="1"/>
        </p:nvSpPr>
        <p:spPr>
          <a:xfrm>
            <a:off x="7877175" y="1463675"/>
            <a:ext cx="360363" cy="360363"/>
          </a:xfrm>
          <a:prstGeom prst="ellipse">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Oval 45"/>
          <p:cNvSpPr/>
          <p:nvPr userDrawn="1"/>
        </p:nvSpPr>
        <p:spPr>
          <a:xfrm>
            <a:off x="8470900" y="1463675"/>
            <a:ext cx="360363" cy="360363"/>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7" name="Oval 46"/>
          <p:cNvSpPr/>
          <p:nvPr userDrawn="1"/>
        </p:nvSpPr>
        <p:spPr>
          <a:xfrm>
            <a:off x="7037388" y="2058988"/>
            <a:ext cx="360362" cy="358775"/>
          </a:xfrm>
          <a:prstGeom prst="ellipse">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9" name="Oval 48"/>
          <p:cNvSpPr/>
          <p:nvPr userDrawn="1"/>
        </p:nvSpPr>
        <p:spPr>
          <a:xfrm>
            <a:off x="7877175" y="2058988"/>
            <a:ext cx="360363" cy="358775"/>
          </a:xfrm>
          <a:prstGeom prst="ellipse">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0" name="Oval 49"/>
          <p:cNvSpPr/>
          <p:nvPr userDrawn="1"/>
        </p:nvSpPr>
        <p:spPr>
          <a:xfrm>
            <a:off x="8470900" y="2058988"/>
            <a:ext cx="360363" cy="358775"/>
          </a:xfrm>
          <a:prstGeom prst="ellipse">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1" name="Oval 50"/>
          <p:cNvSpPr/>
          <p:nvPr userDrawn="1"/>
        </p:nvSpPr>
        <p:spPr>
          <a:xfrm>
            <a:off x="7037388" y="2652713"/>
            <a:ext cx="360362" cy="360362"/>
          </a:xfrm>
          <a:prstGeom prst="ellipse">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3" name="Oval 52"/>
          <p:cNvSpPr/>
          <p:nvPr userDrawn="1"/>
        </p:nvSpPr>
        <p:spPr>
          <a:xfrm>
            <a:off x="7877175" y="2652713"/>
            <a:ext cx="360363" cy="360362"/>
          </a:xfrm>
          <a:prstGeom prst="ellipse">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4" name="Oval 53"/>
          <p:cNvSpPr/>
          <p:nvPr userDrawn="1"/>
        </p:nvSpPr>
        <p:spPr>
          <a:xfrm>
            <a:off x="8470900" y="2652713"/>
            <a:ext cx="360363" cy="360362"/>
          </a:xfrm>
          <a:prstGeom prst="ellipse">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5" name="Oval 54"/>
          <p:cNvSpPr/>
          <p:nvPr userDrawn="1"/>
        </p:nvSpPr>
        <p:spPr>
          <a:xfrm>
            <a:off x="7037388" y="3248025"/>
            <a:ext cx="360362" cy="358775"/>
          </a:xfrm>
          <a:prstGeom prst="ellipse">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7" name="Oval 56"/>
          <p:cNvSpPr/>
          <p:nvPr userDrawn="1"/>
        </p:nvSpPr>
        <p:spPr>
          <a:xfrm>
            <a:off x="7877175" y="3248025"/>
            <a:ext cx="360363" cy="358775"/>
          </a:xfrm>
          <a:prstGeom prst="ellipse">
            <a:avLst/>
          </a:prstGeom>
          <a:solidFill>
            <a:schemeClr val="bg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8" name="Oval 57"/>
          <p:cNvSpPr/>
          <p:nvPr userDrawn="1"/>
        </p:nvSpPr>
        <p:spPr>
          <a:xfrm>
            <a:off x="8470900" y="3248025"/>
            <a:ext cx="360363" cy="358775"/>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9" name="Oval 58"/>
          <p:cNvSpPr/>
          <p:nvPr userDrawn="1"/>
        </p:nvSpPr>
        <p:spPr>
          <a:xfrm>
            <a:off x="7037388" y="3841750"/>
            <a:ext cx="360362" cy="360363"/>
          </a:xfrm>
          <a:prstGeom prst="ellipse">
            <a:avLst/>
          </a:prstGeom>
          <a:solidFill>
            <a:srgbClr val="AEB5C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1" name="Oval 60"/>
          <p:cNvSpPr/>
          <p:nvPr userDrawn="1"/>
        </p:nvSpPr>
        <p:spPr>
          <a:xfrm>
            <a:off x="7877175" y="3841750"/>
            <a:ext cx="360363" cy="360363"/>
          </a:xfrm>
          <a:prstGeom prst="ellipse">
            <a:avLst/>
          </a:prstGeom>
          <a:solidFill>
            <a:schemeClr val="tx1">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2" name="Oval 61"/>
          <p:cNvSpPr/>
          <p:nvPr userDrawn="1"/>
        </p:nvSpPr>
        <p:spPr>
          <a:xfrm>
            <a:off x="8470900" y="3841750"/>
            <a:ext cx="360363" cy="360363"/>
          </a:xfrm>
          <a:prstGeom prst="ellipse">
            <a:avLst/>
          </a:prstGeom>
          <a:solidFill>
            <a:schemeClr val="bg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3" name="Oval 62"/>
          <p:cNvSpPr/>
          <p:nvPr userDrawn="1"/>
        </p:nvSpPr>
        <p:spPr>
          <a:xfrm>
            <a:off x="7037388" y="4437063"/>
            <a:ext cx="360362" cy="358775"/>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5" name="Oval 64"/>
          <p:cNvSpPr/>
          <p:nvPr userDrawn="1"/>
        </p:nvSpPr>
        <p:spPr>
          <a:xfrm>
            <a:off x="7877175" y="4437063"/>
            <a:ext cx="360363" cy="358775"/>
          </a:xfrm>
          <a:prstGeom prst="ellipse">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6" name="Oval 65"/>
          <p:cNvSpPr/>
          <p:nvPr userDrawn="1"/>
        </p:nvSpPr>
        <p:spPr>
          <a:xfrm>
            <a:off x="8470900" y="4437063"/>
            <a:ext cx="360363" cy="358775"/>
          </a:xfrm>
          <a:prstGeom prst="ellipse">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7" name="Oval 66"/>
          <p:cNvSpPr/>
          <p:nvPr userDrawn="1"/>
        </p:nvSpPr>
        <p:spPr>
          <a:xfrm>
            <a:off x="7037388" y="5626100"/>
            <a:ext cx="360362" cy="358775"/>
          </a:xfrm>
          <a:prstGeom prst="ellipse">
            <a:avLst/>
          </a:prstGeom>
          <a:solidFill>
            <a:schemeClr val="accent3">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9" name="Oval 68"/>
          <p:cNvSpPr/>
          <p:nvPr userDrawn="1"/>
        </p:nvSpPr>
        <p:spPr>
          <a:xfrm>
            <a:off x="7877175" y="5626100"/>
            <a:ext cx="360363" cy="358775"/>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0" name="Oval 69"/>
          <p:cNvSpPr/>
          <p:nvPr userDrawn="1"/>
        </p:nvSpPr>
        <p:spPr>
          <a:xfrm>
            <a:off x="8470900" y="5626100"/>
            <a:ext cx="360363" cy="358775"/>
          </a:xfrm>
          <a:prstGeom prst="ellipse">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1" name="Oval 70"/>
          <p:cNvSpPr/>
          <p:nvPr userDrawn="1"/>
        </p:nvSpPr>
        <p:spPr>
          <a:xfrm>
            <a:off x="7037388" y="6219825"/>
            <a:ext cx="360362" cy="360363"/>
          </a:xfrm>
          <a:prstGeom prst="ellipse">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3" name="Oval 72"/>
          <p:cNvSpPr/>
          <p:nvPr userDrawn="1"/>
        </p:nvSpPr>
        <p:spPr>
          <a:xfrm>
            <a:off x="7877175" y="6219825"/>
            <a:ext cx="360363" cy="360363"/>
          </a:xfrm>
          <a:prstGeom prst="ellipse">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4" name="Oval 73"/>
          <p:cNvSpPr/>
          <p:nvPr userDrawn="1"/>
        </p:nvSpPr>
        <p:spPr>
          <a:xfrm>
            <a:off x="8470900" y="6219825"/>
            <a:ext cx="360363" cy="360363"/>
          </a:xfrm>
          <a:prstGeom prst="ellipse">
            <a:avLst/>
          </a:prstGeom>
          <a:solidFill>
            <a:schemeClr val="bg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17"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Lst>
  <p:transition>
    <p:wipe dir="r"/>
  </p:transition>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Arial" charset="0"/>
          <a:cs typeface="Arial" charset="0"/>
        </a:defRPr>
      </a:lvl2pPr>
      <a:lvl3pPr algn="ctr" rtl="0" eaLnBrk="0" fontAlgn="base" hangingPunct="0">
        <a:spcBef>
          <a:spcPct val="0"/>
        </a:spcBef>
        <a:spcAft>
          <a:spcPct val="0"/>
        </a:spcAft>
        <a:defRPr sz="4000" b="1">
          <a:solidFill>
            <a:schemeClr val="tx2"/>
          </a:solidFill>
          <a:latin typeface="Arial" charset="0"/>
          <a:cs typeface="Arial" charset="0"/>
        </a:defRPr>
      </a:lvl3pPr>
      <a:lvl4pPr algn="ctr" rtl="0" eaLnBrk="0" fontAlgn="base" hangingPunct="0">
        <a:spcBef>
          <a:spcPct val="0"/>
        </a:spcBef>
        <a:spcAft>
          <a:spcPct val="0"/>
        </a:spcAft>
        <a:defRPr sz="4000" b="1">
          <a:solidFill>
            <a:schemeClr val="tx2"/>
          </a:solidFill>
          <a:latin typeface="Arial" charset="0"/>
          <a:cs typeface="Arial" charset="0"/>
        </a:defRPr>
      </a:lvl4pPr>
      <a:lvl5pPr algn="ctr" rtl="0" eaLnBrk="0" fontAlgn="base" hangingPunct="0">
        <a:spcBef>
          <a:spcPct val="0"/>
        </a:spcBef>
        <a:spcAft>
          <a:spcPct val="0"/>
        </a:spcAft>
        <a:defRPr sz="4000" b="1">
          <a:solidFill>
            <a:schemeClr val="tx2"/>
          </a:solidFill>
          <a:latin typeface="Arial" charset="0"/>
          <a:cs typeface="Arial" charset="0"/>
        </a:defRPr>
      </a:lvl5pPr>
      <a:lvl6pPr marL="457200" algn="ctr" rtl="0" fontAlgn="base">
        <a:spcBef>
          <a:spcPct val="0"/>
        </a:spcBef>
        <a:spcAft>
          <a:spcPct val="0"/>
        </a:spcAft>
        <a:defRPr sz="4000" b="1">
          <a:solidFill>
            <a:schemeClr val="tx2"/>
          </a:solidFill>
          <a:latin typeface="Arial" charset="0"/>
          <a:cs typeface="Arial" charset="0"/>
        </a:defRPr>
      </a:lvl6pPr>
      <a:lvl7pPr marL="914400" algn="ctr" rtl="0" fontAlgn="base">
        <a:spcBef>
          <a:spcPct val="0"/>
        </a:spcBef>
        <a:spcAft>
          <a:spcPct val="0"/>
        </a:spcAft>
        <a:defRPr sz="4000" b="1">
          <a:solidFill>
            <a:schemeClr val="tx2"/>
          </a:solidFill>
          <a:latin typeface="Arial" charset="0"/>
          <a:cs typeface="Arial" charset="0"/>
        </a:defRPr>
      </a:lvl7pPr>
      <a:lvl8pPr marL="1371600" algn="ctr" rtl="0" fontAlgn="base">
        <a:spcBef>
          <a:spcPct val="0"/>
        </a:spcBef>
        <a:spcAft>
          <a:spcPct val="0"/>
        </a:spcAft>
        <a:defRPr sz="4000" b="1">
          <a:solidFill>
            <a:schemeClr val="tx2"/>
          </a:solidFill>
          <a:latin typeface="Arial" charset="0"/>
          <a:cs typeface="Arial" charset="0"/>
        </a:defRPr>
      </a:lvl8pPr>
      <a:lvl9pPr marL="1828800" algn="ctr" rtl="0" fontAlgn="base">
        <a:spcBef>
          <a:spcPct val="0"/>
        </a:spcBef>
        <a:spcAft>
          <a:spcPct val="0"/>
        </a:spcAft>
        <a:defRPr sz="40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cs typeface="+mn-cs"/>
        </a:defRPr>
      </a:lvl2pPr>
      <a:lvl3pPr marL="1143000" indent="-228600" algn="l" rtl="0" eaLnBrk="0" fontAlgn="base" hangingPunct="0">
        <a:spcBef>
          <a:spcPct val="20000"/>
        </a:spcBef>
        <a:spcAft>
          <a:spcPct val="0"/>
        </a:spcAft>
        <a:buChar char="•"/>
        <a:defRPr sz="2400" b="1">
          <a:solidFill>
            <a:schemeClr val="tx1"/>
          </a:solidFill>
          <a:latin typeface="+mn-lt"/>
          <a:cs typeface="+mn-cs"/>
        </a:defRPr>
      </a:lvl3pPr>
      <a:lvl4pPr marL="1600200" indent="-228600" algn="l" rtl="0" eaLnBrk="0" fontAlgn="base" hangingPunct="0">
        <a:spcBef>
          <a:spcPct val="20000"/>
        </a:spcBef>
        <a:spcAft>
          <a:spcPct val="0"/>
        </a:spcAft>
        <a:buChar char="–"/>
        <a:defRPr sz="2000" b="1">
          <a:solidFill>
            <a:schemeClr val="tx1"/>
          </a:solidFill>
          <a:latin typeface="+mn-lt"/>
          <a:cs typeface="+mn-cs"/>
        </a:defRPr>
      </a:lvl4pPr>
      <a:lvl5pPr marL="2057400" indent="-228600" algn="l" rtl="0" eaLnBrk="0" fontAlgn="base" hangingPunct="0">
        <a:spcBef>
          <a:spcPct val="20000"/>
        </a:spcBef>
        <a:spcAft>
          <a:spcPct val="0"/>
        </a:spcAft>
        <a:buChar char="»"/>
        <a:defRPr sz="2000" b="1">
          <a:solidFill>
            <a:schemeClr val="tx1"/>
          </a:solidFill>
          <a:latin typeface="+mn-lt"/>
          <a:cs typeface="+mn-cs"/>
        </a:defRPr>
      </a:lvl5pPr>
      <a:lvl6pPr marL="2514600" indent="-228600" algn="l" rtl="0" fontAlgn="base">
        <a:spcBef>
          <a:spcPct val="20000"/>
        </a:spcBef>
        <a:spcAft>
          <a:spcPct val="0"/>
        </a:spcAft>
        <a:buChar char="»"/>
        <a:defRPr sz="2000" b="1">
          <a:solidFill>
            <a:schemeClr val="tx1"/>
          </a:solidFill>
          <a:latin typeface="+mn-lt"/>
          <a:cs typeface="+mn-cs"/>
        </a:defRPr>
      </a:lvl6pPr>
      <a:lvl7pPr marL="2971800" indent="-228600" algn="l" rtl="0" fontAlgn="base">
        <a:spcBef>
          <a:spcPct val="20000"/>
        </a:spcBef>
        <a:spcAft>
          <a:spcPct val="0"/>
        </a:spcAft>
        <a:buChar char="»"/>
        <a:defRPr sz="2000" b="1">
          <a:solidFill>
            <a:schemeClr val="tx1"/>
          </a:solidFill>
          <a:latin typeface="+mn-lt"/>
          <a:cs typeface="+mn-cs"/>
        </a:defRPr>
      </a:lvl7pPr>
      <a:lvl8pPr marL="3429000" indent="-228600" algn="l" rtl="0" fontAlgn="base">
        <a:spcBef>
          <a:spcPct val="20000"/>
        </a:spcBef>
        <a:spcAft>
          <a:spcPct val="0"/>
        </a:spcAft>
        <a:buChar char="»"/>
        <a:defRPr sz="2000" b="1">
          <a:solidFill>
            <a:schemeClr val="tx1"/>
          </a:solidFill>
          <a:latin typeface="+mn-lt"/>
          <a:cs typeface="+mn-cs"/>
        </a:defRPr>
      </a:lvl8pPr>
      <a:lvl9pPr marL="3886200" indent="-228600" algn="l" rtl="0" fontAlgn="base">
        <a:spcBef>
          <a:spcPct val="20000"/>
        </a:spcBef>
        <a:spcAft>
          <a:spcPct val="0"/>
        </a:spcAft>
        <a:buChar char="»"/>
        <a:defRPr sz="2000" b="1">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a:xfrm>
            <a:off x="1173163" y="3382963"/>
            <a:ext cx="6716712" cy="1528762"/>
          </a:xfrm>
          <a:solidFill>
            <a:srgbClr val="FFFFFF">
              <a:alpha val="78038"/>
            </a:srgbClr>
          </a:solidFill>
        </p:spPr>
        <p:txBody>
          <a:bodyPr/>
          <a:lstStyle/>
          <a:p>
            <a:pPr eaLnBrk="1" hangingPunct="1"/>
            <a:r>
              <a:rPr lang="en-GB" altLang="en-US" smtClean="0"/>
              <a:t>Greyscale Polka Dots Template</a:t>
            </a:r>
          </a:p>
        </p:txBody>
      </p:sp>
      <p:sp>
        <p:nvSpPr>
          <p:cNvPr id="5123" name="Rectangle 5"/>
          <p:cNvSpPr>
            <a:spLocks noGrp="1" noChangeArrowheads="1"/>
          </p:cNvSpPr>
          <p:nvPr>
            <p:ph type="subTitle" idx="1"/>
          </p:nvPr>
        </p:nvSpPr>
        <p:spPr>
          <a:xfrm>
            <a:off x="1173163" y="4911725"/>
            <a:ext cx="6716712" cy="842963"/>
          </a:xfrm>
          <a:solidFill>
            <a:srgbClr val="FFFFFF">
              <a:alpha val="78038"/>
            </a:srgbClr>
          </a:solidFill>
        </p:spPr>
        <p:txBody>
          <a:bodyPr/>
          <a:lstStyle/>
          <a:p>
            <a:pPr eaLnBrk="1" hangingPunct="1"/>
            <a:r>
              <a:rPr lang="en-GB" altLang="en-US" sz="3600" b="0" i="1" smtClean="0"/>
              <a:t>Your name</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l" eaLnBrk="1" hangingPunct="1"/>
            <a:r>
              <a:rPr lang="en-GB" altLang="en-US" b="0" smtClean="0"/>
              <a:t>Example Bullet Point Slide</a:t>
            </a:r>
            <a:endParaRPr lang="en-US" altLang="en-US" b="0" smtClean="0"/>
          </a:p>
        </p:txBody>
      </p:sp>
      <p:sp>
        <p:nvSpPr>
          <p:cNvPr id="7171" name="Rectangle 3"/>
          <p:cNvSpPr>
            <a:spLocks noGrp="1" noChangeArrowheads="1"/>
          </p:cNvSpPr>
          <p:nvPr>
            <p:ph type="body" idx="1"/>
          </p:nvPr>
        </p:nvSpPr>
        <p:spPr/>
        <p:txBody>
          <a:bodyPr/>
          <a:lstStyle/>
          <a:p>
            <a:pPr eaLnBrk="1" hangingPunct="1"/>
            <a:r>
              <a:rPr lang="en-US" altLang="en-US" b="0" smtClean="0"/>
              <a:t>Bullet point</a:t>
            </a:r>
          </a:p>
          <a:p>
            <a:pPr eaLnBrk="1" hangingPunct="1"/>
            <a:r>
              <a:rPr lang="en-US" altLang="en-US" b="0" smtClean="0"/>
              <a:t>Bullet point</a:t>
            </a:r>
          </a:p>
          <a:p>
            <a:pPr lvl="1" eaLnBrk="1" hangingPunct="1"/>
            <a:r>
              <a:rPr lang="en-US" altLang="en-US" b="0"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l" eaLnBrk="1" hangingPunct="1"/>
            <a:r>
              <a:rPr lang="en-GB" altLang="en-US" b="0" smtClean="0"/>
              <a:t>Colour scheme</a:t>
            </a:r>
            <a:endParaRPr lang="en-US" altLang="en-US" b="0" smtClean="0"/>
          </a:p>
        </p:txBody>
      </p:sp>
      <p:sp>
        <p:nvSpPr>
          <p:cNvPr id="9219" name="Rectangle 3"/>
          <p:cNvSpPr>
            <a:spLocks noChangeArrowheads="1"/>
          </p:cNvSpPr>
          <p:nvPr/>
        </p:nvSpPr>
        <p:spPr bwMode="auto">
          <a:xfrm>
            <a:off x="1889125" y="2787650"/>
            <a:ext cx="827088"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9220" name="Rectangle 4"/>
          <p:cNvSpPr>
            <a:spLocks noChangeArrowheads="1"/>
          </p:cNvSpPr>
          <p:nvPr/>
        </p:nvSpPr>
        <p:spPr bwMode="auto">
          <a:xfrm>
            <a:off x="2965450" y="2787650"/>
            <a:ext cx="827088"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9221" name="Rectangle 5"/>
          <p:cNvSpPr>
            <a:spLocks noChangeArrowheads="1"/>
          </p:cNvSpPr>
          <p:nvPr/>
        </p:nvSpPr>
        <p:spPr bwMode="auto">
          <a:xfrm>
            <a:off x="836613" y="4402138"/>
            <a:ext cx="827087"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9222" name="Rectangle 6"/>
          <p:cNvSpPr>
            <a:spLocks noChangeArrowheads="1"/>
          </p:cNvSpPr>
          <p:nvPr/>
        </p:nvSpPr>
        <p:spPr bwMode="auto">
          <a:xfrm>
            <a:off x="1905000" y="4402138"/>
            <a:ext cx="827088"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9223" name="Rectangle 7"/>
          <p:cNvSpPr>
            <a:spLocks noChangeArrowheads="1"/>
          </p:cNvSpPr>
          <p:nvPr/>
        </p:nvSpPr>
        <p:spPr bwMode="auto">
          <a:xfrm>
            <a:off x="2973388" y="4402138"/>
            <a:ext cx="827087"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9224" name="Rectangle 8"/>
          <p:cNvSpPr>
            <a:spLocks noChangeArrowheads="1"/>
          </p:cNvSpPr>
          <p:nvPr/>
        </p:nvSpPr>
        <p:spPr bwMode="auto">
          <a:xfrm>
            <a:off x="4043363" y="4402138"/>
            <a:ext cx="827087"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9225" name="Rectangle 9"/>
          <p:cNvSpPr>
            <a:spLocks noChangeArrowheads="1"/>
          </p:cNvSpPr>
          <p:nvPr/>
        </p:nvSpPr>
        <p:spPr bwMode="auto">
          <a:xfrm>
            <a:off x="4025900" y="2787650"/>
            <a:ext cx="827088"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9226" name="Rectangle 10"/>
          <p:cNvSpPr>
            <a:spLocks noChangeArrowheads="1"/>
          </p:cNvSpPr>
          <p:nvPr/>
        </p:nvSpPr>
        <p:spPr bwMode="auto">
          <a:xfrm>
            <a:off x="820738" y="2787650"/>
            <a:ext cx="827087"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9227" name="Text Box 11"/>
          <p:cNvSpPr txBox="1">
            <a:spLocks noChangeArrowheads="1"/>
          </p:cNvSpPr>
          <p:nvPr/>
        </p:nvSpPr>
        <p:spPr bwMode="auto">
          <a:xfrm>
            <a:off x="601663" y="2147888"/>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Background</a:t>
            </a:r>
            <a:endParaRPr lang="en-US" altLang="en-US" sz="1600" b="0"/>
          </a:p>
        </p:txBody>
      </p:sp>
      <p:sp>
        <p:nvSpPr>
          <p:cNvPr id="9228" name="Text Box 12"/>
          <p:cNvSpPr txBox="1">
            <a:spLocks noChangeArrowheads="1"/>
          </p:cNvSpPr>
          <p:nvPr/>
        </p:nvSpPr>
        <p:spPr bwMode="auto">
          <a:xfrm>
            <a:off x="1919288" y="2025650"/>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Text &amp;</a:t>
            </a:r>
          </a:p>
          <a:p>
            <a:pPr algn="ctr" eaLnBrk="1" hangingPunct="1">
              <a:spcBef>
                <a:spcPct val="0"/>
              </a:spcBef>
              <a:buFontTx/>
              <a:buNone/>
            </a:pPr>
            <a:r>
              <a:rPr lang="en-GB" altLang="en-US" sz="1600" b="0"/>
              <a:t>Lines</a:t>
            </a:r>
            <a:endParaRPr lang="en-US" altLang="en-US" sz="1600" b="0"/>
          </a:p>
        </p:txBody>
      </p:sp>
      <p:sp>
        <p:nvSpPr>
          <p:cNvPr id="9229" name="Text Box 13"/>
          <p:cNvSpPr txBox="1">
            <a:spLocks noChangeArrowheads="1"/>
          </p:cNvSpPr>
          <p:nvPr/>
        </p:nvSpPr>
        <p:spPr bwMode="auto">
          <a:xfrm>
            <a:off x="2870200" y="2147888"/>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Shadows</a:t>
            </a:r>
            <a:endParaRPr lang="en-US" altLang="en-US" sz="1600" b="0"/>
          </a:p>
        </p:txBody>
      </p:sp>
      <p:sp>
        <p:nvSpPr>
          <p:cNvPr id="9230" name="Text Box 14"/>
          <p:cNvSpPr txBox="1">
            <a:spLocks noChangeArrowheads="1"/>
          </p:cNvSpPr>
          <p:nvPr/>
        </p:nvSpPr>
        <p:spPr bwMode="auto">
          <a:xfrm>
            <a:off x="4149725" y="2025650"/>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Title</a:t>
            </a:r>
            <a:br>
              <a:rPr lang="en-GB" altLang="en-US" sz="1600" b="0"/>
            </a:br>
            <a:r>
              <a:rPr lang="en-GB" altLang="en-US" sz="1600" b="0"/>
              <a:t>Text</a:t>
            </a:r>
            <a:endParaRPr lang="en-US" altLang="en-US" sz="1600" b="0"/>
          </a:p>
        </p:txBody>
      </p:sp>
      <p:sp>
        <p:nvSpPr>
          <p:cNvPr id="9231" name="Text Box 15"/>
          <p:cNvSpPr txBox="1">
            <a:spLocks noChangeArrowheads="1"/>
          </p:cNvSpPr>
          <p:nvPr/>
        </p:nvSpPr>
        <p:spPr bwMode="auto">
          <a:xfrm>
            <a:off x="979488" y="37623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Fills</a:t>
            </a:r>
            <a:endParaRPr lang="en-US" altLang="en-US" sz="1600" b="0"/>
          </a:p>
        </p:txBody>
      </p:sp>
      <p:sp>
        <p:nvSpPr>
          <p:cNvPr id="9232" name="Text Box 16"/>
          <p:cNvSpPr txBox="1">
            <a:spLocks noChangeArrowheads="1"/>
          </p:cNvSpPr>
          <p:nvPr/>
        </p:nvSpPr>
        <p:spPr bwMode="auto">
          <a:xfrm>
            <a:off x="1925638" y="3762375"/>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Accent</a:t>
            </a:r>
            <a:endParaRPr lang="en-US" altLang="en-US" sz="1600" b="0"/>
          </a:p>
        </p:txBody>
      </p:sp>
      <p:sp>
        <p:nvSpPr>
          <p:cNvPr id="9233" name="Text Box 17"/>
          <p:cNvSpPr txBox="1">
            <a:spLocks noChangeArrowheads="1"/>
          </p:cNvSpPr>
          <p:nvPr/>
        </p:nvSpPr>
        <p:spPr bwMode="auto">
          <a:xfrm>
            <a:off x="2860675" y="36401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Accent &amp;</a:t>
            </a:r>
          </a:p>
          <a:p>
            <a:pPr algn="ctr" eaLnBrk="1" hangingPunct="1">
              <a:spcBef>
                <a:spcPct val="0"/>
              </a:spcBef>
              <a:buFontTx/>
              <a:buNone/>
            </a:pPr>
            <a:r>
              <a:rPr lang="en-GB" altLang="en-US" sz="1600" b="0"/>
              <a:t>Hyperlink</a:t>
            </a:r>
            <a:endParaRPr lang="en-US" altLang="en-US" sz="1600" b="0"/>
          </a:p>
        </p:txBody>
      </p:sp>
      <p:sp>
        <p:nvSpPr>
          <p:cNvPr id="9234" name="Text Box 18"/>
          <p:cNvSpPr txBox="1">
            <a:spLocks noChangeArrowheads="1"/>
          </p:cNvSpPr>
          <p:nvPr/>
        </p:nvSpPr>
        <p:spPr bwMode="auto">
          <a:xfrm>
            <a:off x="3941763" y="36385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Followed</a:t>
            </a:r>
          </a:p>
          <a:p>
            <a:pPr algn="ctr" eaLnBrk="1" hangingPunct="1">
              <a:spcBef>
                <a:spcPct val="0"/>
              </a:spcBef>
              <a:buFontTx/>
              <a:buNone/>
            </a:pPr>
            <a:r>
              <a:rPr lang="en-GB" altLang="en-US" sz="1600" b="0"/>
              <a:t>Hyperlink</a:t>
            </a:r>
            <a:endParaRPr lang="en-US" altLang="en-US" sz="1600" b="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b="0" smtClean="0"/>
              <a:t>Sample Graph (3 colours)</a:t>
            </a:r>
            <a:endParaRPr lang="en-US" altLang="en-US" b="0" smtClean="0"/>
          </a:p>
        </p:txBody>
      </p:sp>
      <p:graphicFrame>
        <p:nvGraphicFramePr>
          <p:cNvPr id="11267" name="Object 3"/>
          <p:cNvGraphicFramePr>
            <a:graphicFrameLocks noChangeAspect="1"/>
          </p:cNvGraphicFramePr>
          <p:nvPr/>
        </p:nvGraphicFramePr>
        <p:xfrm>
          <a:off x="130175" y="1989138"/>
          <a:ext cx="6732588" cy="3740150"/>
        </p:xfrm>
        <a:graphic>
          <a:graphicData uri="http://schemas.openxmlformats.org/presentationml/2006/ole">
            <mc:AlternateContent xmlns:mc="http://schemas.openxmlformats.org/markup-compatibility/2006">
              <mc:Choice xmlns:v="urn:schemas-microsoft-com:vml" Requires="v">
                <p:oleObj spid="_x0000_s11268" name="Chart" r:id="rId4" imgW="8296224" imgH="4610130" progId="MSGraph.Chart.8">
                  <p:embed followColorScheme="full"/>
                </p:oleObj>
              </mc:Choice>
              <mc:Fallback>
                <p:oleObj name="Chart" r:id="rId4" imgW="8296224" imgH="461013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175" y="1989138"/>
                        <a:ext cx="6732588"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b="0" smtClean="0"/>
              <a:t>Picture slide</a:t>
            </a:r>
            <a:endParaRPr lang="en-US" altLang="en-US" b="0" smtClean="0"/>
          </a:p>
        </p:txBody>
      </p:sp>
      <p:sp>
        <p:nvSpPr>
          <p:cNvPr id="13315" name="Rectangle 3"/>
          <p:cNvSpPr>
            <a:spLocks noGrp="1" noChangeArrowheads="1"/>
          </p:cNvSpPr>
          <p:nvPr>
            <p:ph type="body" sz="half" idx="1"/>
          </p:nvPr>
        </p:nvSpPr>
        <p:spPr>
          <a:xfrm>
            <a:off x="457200" y="1741488"/>
            <a:ext cx="3403600" cy="4603750"/>
          </a:xfrm>
        </p:spPr>
        <p:txBody>
          <a:bodyPr/>
          <a:lstStyle/>
          <a:p>
            <a:pPr eaLnBrk="1" hangingPunct="1"/>
            <a:r>
              <a:rPr lang="en-GB" altLang="en-US" b="0" smtClean="0"/>
              <a:t>Bullet 1</a:t>
            </a:r>
          </a:p>
          <a:p>
            <a:pPr eaLnBrk="1" hangingPunct="1"/>
            <a:r>
              <a:rPr lang="en-GB" altLang="en-US" b="0" smtClean="0"/>
              <a:t>Bullet 2</a:t>
            </a:r>
            <a:endParaRPr lang="en-US" altLang="en-US" b="0" smtClean="0"/>
          </a:p>
        </p:txBody>
      </p:sp>
      <p:pic>
        <p:nvPicPr>
          <p:cNvPr id="13316" name="Picture 7" descr="water 06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4775" y="1422400"/>
            <a:ext cx="3241675" cy="3340100"/>
          </a:xfrm>
          <a:prstGeom prst="rect">
            <a:avLst/>
          </a:prstGeom>
          <a:solidFill>
            <a:schemeClr val="tx1"/>
          </a:solidFill>
          <a:ln w="57150" algn="ctr">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val 18"/>
          <p:cNvSpPr/>
          <p:nvPr/>
        </p:nvSpPr>
        <p:spPr>
          <a:xfrm>
            <a:off x="3298825" y="1754188"/>
            <a:ext cx="1046163" cy="1046162"/>
          </a:xfrm>
          <a:prstGeom prst="ellipse">
            <a:avLst/>
          </a:prstGeom>
          <a:solidFill>
            <a:schemeClr val="bg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Oval 19"/>
          <p:cNvSpPr/>
          <p:nvPr/>
        </p:nvSpPr>
        <p:spPr>
          <a:xfrm>
            <a:off x="1787525" y="1754188"/>
            <a:ext cx="1046163" cy="1046162"/>
          </a:xfrm>
          <a:prstGeom prst="ellipse">
            <a:avLst/>
          </a:prstGeom>
          <a:solidFill>
            <a:schemeClr val="bg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Oval 24"/>
          <p:cNvSpPr/>
          <p:nvPr/>
        </p:nvSpPr>
        <p:spPr>
          <a:xfrm>
            <a:off x="385763" y="1755775"/>
            <a:ext cx="1044575" cy="1046163"/>
          </a:xfrm>
          <a:prstGeom prst="ellipse">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Oval 25"/>
          <p:cNvSpPr/>
          <p:nvPr/>
        </p:nvSpPr>
        <p:spPr>
          <a:xfrm>
            <a:off x="4800600" y="1727200"/>
            <a:ext cx="1046163" cy="1041400"/>
          </a:xfrm>
          <a:prstGeom prst="ellipse">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Oval 26"/>
          <p:cNvSpPr/>
          <p:nvPr/>
        </p:nvSpPr>
        <p:spPr>
          <a:xfrm>
            <a:off x="6361113" y="1727200"/>
            <a:ext cx="1046162" cy="1041400"/>
          </a:xfrm>
          <a:prstGeom prst="ellipse">
            <a:avLst/>
          </a:prstGeom>
          <a:solidFill>
            <a:schemeClr val="bg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367" name="Rectangle 2"/>
          <p:cNvSpPr>
            <a:spLocks noGrp="1" noChangeArrowheads="1"/>
          </p:cNvSpPr>
          <p:nvPr>
            <p:ph type="title"/>
          </p:nvPr>
        </p:nvSpPr>
        <p:spPr/>
        <p:txBody>
          <a:bodyPr/>
          <a:lstStyle/>
          <a:p>
            <a:pPr algn="l" eaLnBrk="1" hangingPunct="1"/>
            <a:r>
              <a:rPr lang="en-GB" altLang="en-US" b="0" smtClean="0"/>
              <a:t>Process Flow</a:t>
            </a:r>
          </a:p>
        </p:txBody>
      </p:sp>
      <p:sp>
        <p:nvSpPr>
          <p:cNvPr id="15368" name="Rectangle 3"/>
          <p:cNvSpPr>
            <a:spLocks noChangeArrowheads="1"/>
          </p:cNvSpPr>
          <p:nvPr/>
        </p:nvSpPr>
        <p:spPr bwMode="auto">
          <a:xfrm>
            <a:off x="217488" y="3116263"/>
            <a:ext cx="1376362" cy="2354262"/>
          </a:xfrm>
          <a:prstGeom prst="rect">
            <a:avLst/>
          </a:prstGeom>
          <a:solidFill>
            <a:schemeClr val="bg1"/>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lstStyle>
            <a:lvl1pPr marL="180975" indent="-180975">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pPr>
            <a:r>
              <a:rPr lang="en-GB" altLang="en-US" sz="1400" b="0"/>
              <a:t>Bullet 1</a:t>
            </a:r>
          </a:p>
          <a:p>
            <a:pPr eaLnBrk="1" hangingPunct="1">
              <a:spcBef>
                <a:spcPct val="0"/>
              </a:spcBef>
            </a:pPr>
            <a:r>
              <a:rPr lang="en-GB" altLang="en-US" sz="1400" b="0"/>
              <a:t>Bullet 2</a:t>
            </a:r>
          </a:p>
          <a:p>
            <a:pPr eaLnBrk="1" hangingPunct="1">
              <a:spcBef>
                <a:spcPct val="0"/>
              </a:spcBef>
            </a:pPr>
            <a:r>
              <a:rPr lang="en-GB" altLang="en-US" sz="1400" b="0"/>
              <a:t>Bullet 3</a:t>
            </a:r>
          </a:p>
          <a:p>
            <a:pPr eaLnBrk="1" hangingPunct="1">
              <a:spcBef>
                <a:spcPct val="0"/>
              </a:spcBef>
            </a:pPr>
            <a:endParaRPr lang="en-GB" altLang="en-US" sz="1400" b="0"/>
          </a:p>
        </p:txBody>
      </p:sp>
      <p:sp>
        <p:nvSpPr>
          <p:cNvPr id="15369" name="Rectangle 4"/>
          <p:cNvSpPr>
            <a:spLocks noChangeArrowheads="1"/>
          </p:cNvSpPr>
          <p:nvPr/>
        </p:nvSpPr>
        <p:spPr bwMode="auto">
          <a:xfrm>
            <a:off x="1752600" y="3116263"/>
            <a:ext cx="1376363" cy="2354262"/>
          </a:xfrm>
          <a:prstGeom prst="rect">
            <a:avLst/>
          </a:prstGeom>
          <a:solidFill>
            <a:schemeClr val="bg1"/>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lstStyle>
            <a:lvl1pPr marL="180975" indent="-180975">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pPr>
            <a:r>
              <a:rPr lang="en-GB" altLang="en-US" sz="1400" b="0"/>
              <a:t>Bullet 1</a:t>
            </a:r>
          </a:p>
          <a:p>
            <a:pPr eaLnBrk="1" hangingPunct="1">
              <a:spcBef>
                <a:spcPct val="0"/>
              </a:spcBef>
            </a:pPr>
            <a:r>
              <a:rPr lang="en-GB" altLang="en-US" sz="1400" b="0"/>
              <a:t>Bullet 2</a:t>
            </a:r>
          </a:p>
          <a:p>
            <a:pPr eaLnBrk="1" hangingPunct="1">
              <a:spcBef>
                <a:spcPct val="0"/>
              </a:spcBef>
            </a:pPr>
            <a:r>
              <a:rPr lang="en-GB" altLang="en-US" sz="1400" b="0"/>
              <a:t>Bullet 3</a:t>
            </a:r>
          </a:p>
          <a:p>
            <a:pPr eaLnBrk="1" hangingPunct="1">
              <a:spcBef>
                <a:spcPct val="0"/>
              </a:spcBef>
            </a:pPr>
            <a:endParaRPr lang="en-GB" altLang="en-US" sz="1400" b="0"/>
          </a:p>
        </p:txBody>
      </p:sp>
      <p:sp>
        <p:nvSpPr>
          <p:cNvPr id="15370" name="Rectangle 5"/>
          <p:cNvSpPr>
            <a:spLocks noChangeArrowheads="1"/>
          </p:cNvSpPr>
          <p:nvPr/>
        </p:nvSpPr>
        <p:spPr bwMode="auto">
          <a:xfrm>
            <a:off x="3262313" y="3116263"/>
            <a:ext cx="1376362" cy="2354262"/>
          </a:xfrm>
          <a:prstGeom prst="rect">
            <a:avLst/>
          </a:prstGeom>
          <a:solidFill>
            <a:schemeClr val="bg1"/>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lstStyle>
            <a:lvl1pPr marL="180975" indent="-180975">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pPr>
            <a:r>
              <a:rPr lang="en-GB" altLang="en-US" sz="1400" b="0"/>
              <a:t>Bullet 1</a:t>
            </a:r>
          </a:p>
          <a:p>
            <a:pPr eaLnBrk="1" hangingPunct="1">
              <a:spcBef>
                <a:spcPct val="0"/>
              </a:spcBef>
            </a:pPr>
            <a:r>
              <a:rPr lang="en-GB" altLang="en-US" sz="1400" b="0"/>
              <a:t>Bullet 2</a:t>
            </a:r>
          </a:p>
          <a:p>
            <a:pPr eaLnBrk="1" hangingPunct="1">
              <a:spcBef>
                <a:spcPct val="0"/>
              </a:spcBef>
            </a:pPr>
            <a:r>
              <a:rPr lang="en-GB" altLang="en-US" sz="1400" b="0"/>
              <a:t>Bullet 3</a:t>
            </a:r>
          </a:p>
          <a:p>
            <a:pPr eaLnBrk="1" hangingPunct="1">
              <a:spcBef>
                <a:spcPct val="0"/>
              </a:spcBef>
            </a:pPr>
            <a:endParaRPr lang="en-GB" altLang="en-US" sz="1400" b="0">
              <a:solidFill>
                <a:schemeClr val="accent2"/>
              </a:solidFill>
            </a:endParaRPr>
          </a:p>
        </p:txBody>
      </p:sp>
      <p:sp>
        <p:nvSpPr>
          <p:cNvPr id="15371" name="Rectangle 6"/>
          <p:cNvSpPr>
            <a:spLocks noChangeArrowheads="1"/>
          </p:cNvSpPr>
          <p:nvPr/>
        </p:nvSpPr>
        <p:spPr bwMode="auto">
          <a:xfrm>
            <a:off x="4770438" y="3116263"/>
            <a:ext cx="1376362" cy="2354262"/>
          </a:xfrm>
          <a:prstGeom prst="rect">
            <a:avLst/>
          </a:prstGeom>
          <a:solidFill>
            <a:schemeClr val="bg1"/>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lstStyle>
            <a:lvl1pPr marL="180975" indent="-180975">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pPr>
            <a:r>
              <a:rPr lang="en-GB" altLang="en-US" sz="1400" b="0"/>
              <a:t>Bullet 1</a:t>
            </a:r>
          </a:p>
          <a:p>
            <a:pPr eaLnBrk="1" hangingPunct="1">
              <a:spcBef>
                <a:spcPct val="0"/>
              </a:spcBef>
            </a:pPr>
            <a:r>
              <a:rPr lang="en-GB" altLang="en-US" sz="1400" b="0"/>
              <a:t>Bullet 2</a:t>
            </a:r>
          </a:p>
          <a:p>
            <a:pPr eaLnBrk="1" hangingPunct="1">
              <a:spcBef>
                <a:spcPct val="0"/>
              </a:spcBef>
            </a:pPr>
            <a:r>
              <a:rPr lang="en-GB" altLang="en-US" sz="1400" b="0"/>
              <a:t>Bullet 3</a:t>
            </a:r>
          </a:p>
          <a:p>
            <a:pPr eaLnBrk="1" hangingPunct="1">
              <a:spcBef>
                <a:spcPct val="0"/>
              </a:spcBef>
            </a:pPr>
            <a:endParaRPr lang="en-GB" altLang="en-US" sz="1400" b="0"/>
          </a:p>
        </p:txBody>
      </p:sp>
      <p:sp>
        <p:nvSpPr>
          <p:cNvPr id="15372" name="Rectangle 7"/>
          <p:cNvSpPr>
            <a:spLocks noChangeArrowheads="1"/>
          </p:cNvSpPr>
          <p:nvPr/>
        </p:nvSpPr>
        <p:spPr bwMode="auto">
          <a:xfrm>
            <a:off x="6281738" y="3116263"/>
            <a:ext cx="1376362" cy="2354262"/>
          </a:xfrm>
          <a:prstGeom prst="rect">
            <a:avLst/>
          </a:prstGeom>
          <a:solidFill>
            <a:schemeClr val="bg1"/>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lstStyle>
            <a:lvl1pPr marL="180975" indent="-180975">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pPr>
            <a:r>
              <a:rPr lang="en-GB" altLang="en-US" sz="1400" b="0"/>
              <a:t>Bullet 1</a:t>
            </a:r>
          </a:p>
          <a:p>
            <a:pPr eaLnBrk="1" hangingPunct="1">
              <a:spcBef>
                <a:spcPct val="0"/>
              </a:spcBef>
            </a:pPr>
            <a:r>
              <a:rPr lang="en-GB" altLang="en-US" sz="1400" b="0"/>
              <a:t>Bullet 2</a:t>
            </a:r>
          </a:p>
          <a:p>
            <a:pPr eaLnBrk="1" hangingPunct="1">
              <a:spcBef>
                <a:spcPct val="0"/>
              </a:spcBef>
            </a:pPr>
            <a:r>
              <a:rPr lang="en-GB" altLang="en-US" sz="1400" b="0"/>
              <a:t>Bullet 3</a:t>
            </a:r>
          </a:p>
          <a:p>
            <a:pPr eaLnBrk="1" hangingPunct="1">
              <a:spcBef>
                <a:spcPct val="0"/>
              </a:spcBef>
            </a:pPr>
            <a:endParaRPr lang="en-GB" altLang="en-US" sz="1400" b="0">
              <a:solidFill>
                <a:schemeClr val="accent2"/>
              </a:solidFill>
            </a:endParaRPr>
          </a:p>
        </p:txBody>
      </p:sp>
      <p:sp>
        <p:nvSpPr>
          <p:cNvPr id="15373" name="Text Box 23"/>
          <p:cNvSpPr txBox="1">
            <a:spLocks noChangeArrowheads="1"/>
          </p:cNvSpPr>
          <p:nvPr/>
        </p:nvSpPr>
        <p:spPr bwMode="auto">
          <a:xfrm>
            <a:off x="2001838" y="20955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b="0"/>
              <a:t>Plan</a:t>
            </a:r>
          </a:p>
        </p:txBody>
      </p:sp>
      <p:sp>
        <p:nvSpPr>
          <p:cNvPr id="15374" name="Text Box 24"/>
          <p:cNvSpPr txBox="1">
            <a:spLocks noChangeArrowheads="1"/>
          </p:cNvSpPr>
          <p:nvPr/>
        </p:nvSpPr>
        <p:spPr bwMode="auto">
          <a:xfrm>
            <a:off x="422275" y="2093913"/>
            <a:ext cx="895350" cy="366712"/>
          </a:xfrm>
          <a:prstGeom prst="rect">
            <a:avLst/>
          </a:prstGeom>
          <a:noFill/>
          <a:ln>
            <a:noFill/>
          </a:ln>
          <a:effectLst/>
          <a:extLst>
            <a:ext uri="{909E8E84-426E-40DD-AFC4-6F175D3DCCD1}">
              <a14:hiddenFill xmlns:a14="http://schemas.microsoft.com/office/drawing/2010/main">
                <a:solidFill>
                  <a:srgbClr val="2E4C9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b="0"/>
              <a:t>Design</a:t>
            </a:r>
          </a:p>
        </p:txBody>
      </p:sp>
      <p:sp>
        <p:nvSpPr>
          <p:cNvPr id="15375" name="Text Box 25"/>
          <p:cNvSpPr txBox="1">
            <a:spLocks noChangeArrowheads="1"/>
          </p:cNvSpPr>
          <p:nvPr/>
        </p:nvSpPr>
        <p:spPr bwMode="auto">
          <a:xfrm>
            <a:off x="3455988" y="2095500"/>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b="0"/>
              <a:t>Build</a:t>
            </a:r>
          </a:p>
        </p:txBody>
      </p:sp>
      <p:sp>
        <p:nvSpPr>
          <p:cNvPr id="15376" name="Text Box 26"/>
          <p:cNvSpPr txBox="1">
            <a:spLocks noChangeArrowheads="1"/>
          </p:cNvSpPr>
          <p:nvPr/>
        </p:nvSpPr>
        <p:spPr bwMode="auto">
          <a:xfrm>
            <a:off x="4930775" y="2093913"/>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b="0"/>
              <a:t>Test</a:t>
            </a:r>
          </a:p>
        </p:txBody>
      </p:sp>
      <p:sp>
        <p:nvSpPr>
          <p:cNvPr id="15377" name="Text Box 27"/>
          <p:cNvSpPr txBox="1">
            <a:spLocks noChangeArrowheads="1"/>
          </p:cNvSpPr>
          <p:nvPr/>
        </p:nvSpPr>
        <p:spPr bwMode="auto">
          <a:xfrm>
            <a:off x="6318250" y="2095500"/>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b="0"/>
              <a:t>Evaluate</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algn="l" eaLnBrk="1" hangingPunct="1"/>
            <a:r>
              <a:rPr lang="en-GB" altLang="en-US" b="0" smtClean="0"/>
              <a:t>Example of a table</a:t>
            </a:r>
            <a:endParaRPr lang="en-US" altLang="en-US" b="0" smtClean="0"/>
          </a:p>
        </p:txBody>
      </p:sp>
      <p:graphicFrame>
        <p:nvGraphicFramePr>
          <p:cNvPr id="85027" name="Group 35"/>
          <p:cNvGraphicFramePr>
            <a:graphicFrameLocks noGrp="1"/>
          </p:cNvGraphicFramePr>
          <p:nvPr>
            <p:ph type="tbl" idx="1"/>
          </p:nvPr>
        </p:nvGraphicFramePr>
        <p:xfrm>
          <a:off x="617538" y="1758950"/>
          <a:ext cx="6256337" cy="3275013"/>
        </p:xfrm>
        <a:graphic>
          <a:graphicData uri="http://schemas.openxmlformats.org/drawingml/2006/table">
            <a:tbl>
              <a:tblPr/>
              <a:tblGrid>
                <a:gridCol w="3128962"/>
                <a:gridCol w="3127375"/>
              </a:tblGrid>
              <a:tr h="5190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cs typeface="Arial" charset="0"/>
                        </a:rPr>
                        <a:t>Title</a:t>
                      </a: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1" marB="46791"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cs typeface="Arial" charset="0"/>
                        </a:rPr>
                        <a:t>Title</a:t>
                      </a: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1" marB="46791"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accent1"/>
                    </a:solidFill>
                  </a:tcPr>
                </a:tc>
              </a:tr>
              <a:tr h="45933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cs typeface="Arial" charset="0"/>
                        </a:rPr>
                        <a:t>Data</a:t>
                      </a:r>
                      <a:endParaRPr kumimoji="0" lang="en-US" sz="2400" b="0" i="0" u="none" strike="noStrike" cap="none" normalizeH="0" baseline="0" smtClean="0">
                        <a:ln>
                          <a:noFill/>
                        </a:ln>
                        <a:solidFill>
                          <a:schemeClr val="tx1"/>
                        </a:solidFill>
                        <a:effectLst/>
                        <a:latin typeface="Arial" charset="0"/>
                        <a:cs typeface="Arial" charset="0"/>
                      </a:endParaRPr>
                    </a:p>
                  </a:txBody>
                  <a:tcPr marL="90000" marR="90000" marT="46791" marB="46791"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cs typeface="Arial" charset="0"/>
                        </a:rPr>
                        <a:t>Data</a:t>
                      </a:r>
                      <a:endParaRPr kumimoji="0" lang="en-US" sz="2400" b="0" i="0" u="none" strike="noStrike" cap="none" normalizeH="0" baseline="0" smtClean="0">
                        <a:ln>
                          <a:noFill/>
                        </a:ln>
                        <a:solidFill>
                          <a:schemeClr val="tx1"/>
                        </a:solidFill>
                        <a:effectLst/>
                        <a:latin typeface="Arial" charset="0"/>
                        <a:cs typeface="Arial" charset="0"/>
                      </a:endParaRPr>
                    </a:p>
                  </a:txBody>
                  <a:tcPr marL="90000" marR="90000" marT="46791" marB="46791"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3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1" marB="46791"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1" marB="46791"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3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1" marB="46791"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1" marB="46791"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3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1" marB="46791"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1" marB="46791"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3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1" marB="46791"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1" marB="46791"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3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1" marB="46791"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cs typeface="Arial" charset="0"/>
                      </a:endParaRPr>
                    </a:p>
                  </a:txBody>
                  <a:tcPr marL="90000" marR="90000" marT="46791" marB="46791"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
        <p:nvSpPr>
          <p:cNvPr id="17437" name="Text Box 29"/>
          <p:cNvSpPr txBox="1">
            <a:spLocks noChangeArrowheads="1"/>
          </p:cNvSpPr>
          <p:nvPr/>
        </p:nvSpPr>
        <p:spPr bwMode="auto">
          <a:xfrm>
            <a:off x="617538" y="5473700"/>
            <a:ext cx="6122987" cy="646113"/>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a:t>Note:  </a:t>
            </a:r>
            <a:r>
              <a:rPr lang="en-GB" altLang="en-US" sz="1800" b="0"/>
              <a:t>PowerPoint does not allow you to have nice default tables - but you can cut and paste this one</a:t>
            </a:r>
            <a:endParaRPr lang="en-US" altLang="en-US" sz="1800" b="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l" eaLnBrk="1" hangingPunct="1"/>
            <a:r>
              <a:rPr lang="en-GB" altLang="en-US" b="0" smtClean="0"/>
              <a:t>Examples of default styles</a:t>
            </a:r>
            <a:endParaRPr lang="en-US" altLang="en-US" b="0" smtClean="0"/>
          </a:p>
        </p:txBody>
      </p:sp>
      <p:sp>
        <p:nvSpPr>
          <p:cNvPr id="19459" name="Rectangle 3"/>
          <p:cNvSpPr>
            <a:spLocks noGrp="1" noChangeArrowheads="1"/>
          </p:cNvSpPr>
          <p:nvPr>
            <p:ph type="body" sz="half" idx="1"/>
          </p:nvPr>
        </p:nvSpPr>
        <p:spPr>
          <a:xfrm>
            <a:off x="457200" y="1741488"/>
            <a:ext cx="3962400" cy="4603750"/>
          </a:xfrm>
          <a:extLst>
            <a:ext uri="{909E8E84-426E-40DD-AFC4-6F175D3DCCD1}">
              <a14:hiddenFill xmlns:a14="http://schemas.microsoft.com/office/drawing/2010/main">
                <a:solidFill>
                  <a:schemeClr val="accent1">
                    <a:alpha val="50195"/>
                  </a:schemeClr>
                </a:solidFill>
              </a14:hiddenFill>
            </a:ext>
          </a:extLst>
        </p:spPr>
        <p:txBody>
          <a:bodyPr/>
          <a:lstStyle/>
          <a:p>
            <a:pPr eaLnBrk="1" hangingPunct="1"/>
            <a:r>
              <a:rPr lang="en-GB" altLang="en-US" sz="2800" b="0" smtClean="0"/>
              <a:t>Text and lines are like this</a:t>
            </a:r>
          </a:p>
          <a:p>
            <a:pPr eaLnBrk="1" hangingPunct="1"/>
            <a:r>
              <a:rPr lang="en-GB" altLang="en-US" sz="2800" b="0" u="sng" smtClean="0">
                <a:solidFill>
                  <a:schemeClr val="hlink"/>
                </a:solidFill>
              </a:rPr>
              <a:t>Hyperlinks like this</a:t>
            </a:r>
          </a:p>
          <a:p>
            <a:pPr eaLnBrk="1" hangingPunct="1"/>
            <a:r>
              <a:rPr lang="en-GB" altLang="en-US" sz="2800" b="0" u="sng" smtClean="0">
                <a:solidFill>
                  <a:schemeClr val="folHlink"/>
                </a:solidFill>
              </a:rPr>
              <a:t>Visited hyperlinks like this</a:t>
            </a:r>
            <a:endParaRPr lang="en-US" altLang="en-US" sz="2800" b="0" u="sng" smtClean="0">
              <a:solidFill>
                <a:schemeClr val="folHlink"/>
              </a:solidFill>
            </a:endParaRPr>
          </a:p>
        </p:txBody>
      </p:sp>
      <p:graphicFrame>
        <p:nvGraphicFramePr>
          <p:cNvPr id="89092" name="Group 4"/>
          <p:cNvGraphicFramePr>
            <a:graphicFrameLocks noGrp="1"/>
          </p:cNvGraphicFramePr>
          <p:nvPr>
            <p:ph sz="half" idx="2"/>
          </p:nvPr>
        </p:nvGraphicFramePr>
        <p:xfrm>
          <a:off x="4673600" y="1925638"/>
          <a:ext cx="2679700" cy="1643062"/>
        </p:xfrm>
        <a:graphic>
          <a:graphicData uri="http://schemas.openxmlformats.org/drawingml/2006/table">
            <a:tbl>
              <a:tblPr/>
              <a:tblGrid>
                <a:gridCol w="1339850"/>
                <a:gridCol w="1339850"/>
              </a:tblGrid>
              <a:tr h="82232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chemeClr val="tx1"/>
                          </a:solidFill>
                          <a:effectLst/>
                          <a:latin typeface="Arial" charset="0"/>
                          <a:cs typeface="Arial" charset="0"/>
                        </a:rPr>
                        <a:t>Table</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0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1577975" y="482441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800" b="0"/>
              <a:t>Text box</a:t>
            </a:r>
            <a:endParaRPr lang="en-US" altLang="en-US" sz="1800" b="0"/>
          </a:p>
        </p:txBody>
      </p:sp>
      <p:sp>
        <p:nvSpPr>
          <p:cNvPr id="19472" name="Rectangle 16"/>
          <p:cNvSpPr>
            <a:spLocks noChangeArrowheads="1"/>
          </p:cNvSpPr>
          <p:nvPr/>
        </p:nvSpPr>
        <p:spPr bwMode="auto">
          <a:xfrm>
            <a:off x="4457700" y="482441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800" b="0"/>
              <a:t>Text box</a:t>
            </a:r>
          </a:p>
          <a:p>
            <a:pPr algn="ctr" eaLnBrk="1" hangingPunct="1">
              <a:spcBef>
                <a:spcPct val="0"/>
              </a:spcBef>
              <a:buFontTx/>
              <a:buNone/>
            </a:pPr>
            <a:r>
              <a:rPr lang="en-GB" altLang="en-US" sz="1800" b="0"/>
              <a:t>With shadow</a:t>
            </a:r>
            <a:endParaRPr lang="en-US" altLang="en-US" sz="1800" b="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21507" name="Rectangle 3"/>
          <p:cNvSpPr>
            <a:spLocks noGrp="1" noChangeArrowheads="1"/>
          </p:cNvSpPr>
          <p:nvPr>
            <p:ph type="title"/>
          </p:nvPr>
        </p:nvSpPr>
        <p:spPr/>
        <p:txBody>
          <a:bodyPr/>
          <a:lstStyle/>
          <a:p>
            <a:pPr eaLnBrk="1" hangingPunct="1"/>
            <a:r>
              <a:rPr lang="en-GB" altLang="en-US" b="0" smtClean="0"/>
              <a:t>Use of templates</a:t>
            </a:r>
            <a:endParaRPr lang="en-US" altLang="en-US" b="0" smtClean="0"/>
          </a:p>
        </p:txBody>
      </p:sp>
      <p:sp>
        <p:nvSpPr>
          <p:cNvPr id="21508" name="Text Box 4"/>
          <p:cNvSpPr txBox="1">
            <a:spLocks noChangeArrowheads="1"/>
          </p:cNvSpPr>
          <p:nvPr/>
        </p:nvSpPr>
        <p:spPr bwMode="auto">
          <a:xfrm>
            <a:off x="40798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40798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600" u="sng"/>
              <a:t>Do</a:t>
            </a:r>
          </a:p>
          <a:p>
            <a:pPr eaLnBrk="1" hangingPunct="1">
              <a:spcBef>
                <a:spcPct val="0"/>
              </a:spcBef>
              <a:buFont typeface="Wingdings" panose="05000000000000000000" pitchFamily="2" charset="2"/>
              <a:buChar char="ü"/>
            </a:pPr>
            <a:r>
              <a:rPr lang="en-GB" altLang="en-US" sz="1400" b="0"/>
              <a:t>Use these templates for your presentations</a:t>
            </a:r>
          </a:p>
          <a:p>
            <a:pPr eaLnBrk="1" hangingPunct="1">
              <a:spcBef>
                <a:spcPct val="0"/>
              </a:spcBef>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b="0"/>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3752850" y="3140075"/>
            <a:ext cx="3276600" cy="206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600" u="sng"/>
              <a:t>Don’t</a:t>
            </a:r>
          </a:p>
          <a:p>
            <a:pPr eaLnBrk="1" hangingPunct="1">
              <a:spcBef>
                <a:spcPct val="0"/>
              </a:spcBef>
              <a:buFont typeface="Wingdings" panose="05000000000000000000" pitchFamily="2" charset="2"/>
              <a:buChar char="û"/>
            </a:pPr>
            <a:r>
              <a:rPr lang="en-GB" altLang="en-US" sz="1400" b="0"/>
              <a:t>Resell or distribute these templates</a:t>
            </a:r>
          </a:p>
          <a:p>
            <a:pPr eaLnBrk="1" hangingPunct="1">
              <a:spcBef>
                <a:spcPct val="0"/>
              </a:spcBef>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30003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b="1">
                <a:solidFill>
                  <a:schemeClr val="tx1"/>
                </a:solidFill>
                <a:latin typeface="Arial" panose="020B0604020202020204" pitchFamily="34" charset="0"/>
                <a:cs typeface="Arial" panose="020B0604020202020204" pitchFamily="34" charset="0"/>
              </a:defRPr>
            </a:lvl1pPr>
            <a:lvl2pPr>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marL="0" lvl="1" algn="ctr" eaLnBrk="1" hangingPunct="1">
              <a:lnSpc>
                <a:spcPct val="90000"/>
              </a:lnSpc>
              <a:buClr>
                <a:schemeClr val="accent1"/>
              </a:buClr>
              <a:buFontTx/>
              <a:buNone/>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407988" y="2360613"/>
            <a:ext cx="6621462"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Custom 330">
      <a:dk1>
        <a:srgbClr val="000000"/>
      </a:dk1>
      <a:lt1>
        <a:srgbClr val="FFFFFF"/>
      </a:lt1>
      <a:dk2>
        <a:srgbClr val="000000"/>
      </a:dk2>
      <a:lt2>
        <a:srgbClr val="969696"/>
      </a:lt2>
      <a:accent1>
        <a:srgbClr val="D5D5D5"/>
      </a:accent1>
      <a:accent2>
        <a:srgbClr val="7F7F7F"/>
      </a:accent2>
      <a:accent3>
        <a:srgbClr val="FFFFFF"/>
      </a:accent3>
      <a:accent4>
        <a:srgbClr val="000000"/>
      </a:accent4>
      <a:accent5>
        <a:srgbClr val="FFF7AB"/>
      </a:accent5>
      <a:accent6>
        <a:srgbClr val="5F5F5F"/>
      </a:accent6>
      <a:hlink>
        <a:srgbClr val="000000"/>
      </a:hlink>
      <a:folHlink>
        <a:srgbClr val="7F7F7F"/>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E8AB4"/>
        </a:dk1>
        <a:lt1>
          <a:srgbClr val="F8F8F8"/>
        </a:lt1>
        <a:dk2>
          <a:srgbClr val="5D5888"/>
        </a:dk2>
        <a:lt2>
          <a:srgbClr val="FFFFFF"/>
        </a:lt2>
        <a:accent1>
          <a:srgbClr val="191077"/>
        </a:accent1>
        <a:accent2>
          <a:srgbClr val="BC0606"/>
        </a:accent2>
        <a:accent3>
          <a:srgbClr val="B6B4C3"/>
        </a:accent3>
        <a:accent4>
          <a:srgbClr val="D4D4D4"/>
        </a:accent4>
        <a:accent5>
          <a:srgbClr val="ABAABD"/>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E8AB4"/>
        </a:dk1>
        <a:lt1>
          <a:srgbClr val="F8F8F8"/>
        </a:lt1>
        <a:dk2>
          <a:srgbClr val="5D5888"/>
        </a:dk2>
        <a:lt2>
          <a:srgbClr val="FFFFFF"/>
        </a:lt2>
        <a:accent1>
          <a:srgbClr val="FFFFFF"/>
        </a:accent1>
        <a:accent2>
          <a:srgbClr val="BC0606"/>
        </a:accent2>
        <a:accent3>
          <a:srgbClr val="B6B4C3"/>
        </a:accent3>
        <a:accent4>
          <a:srgbClr val="D4D4D4"/>
        </a:accent4>
        <a:accent5>
          <a:srgbClr val="FFFFFF"/>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E8AB4"/>
        </a:dk1>
        <a:lt1>
          <a:srgbClr val="F8F8F8"/>
        </a:lt1>
        <a:dk2>
          <a:srgbClr val="5D5888"/>
        </a:dk2>
        <a:lt2>
          <a:srgbClr val="FFFFFF"/>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8E8AB4"/>
        </a:dk1>
        <a:lt1>
          <a:srgbClr val="F8F8F8"/>
        </a:lt1>
        <a:dk2>
          <a:srgbClr val="5D5888"/>
        </a:dk2>
        <a:lt2>
          <a:srgbClr val="463F83"/>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1108</TotalTime>
  <Words>304</Words>
  <Application>Microsoft Office PowerPoint</Application>
  <PresentationFormat>On-screen Show (4:3)</PresentationFormat>
  <Paragraphs>78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Greyscale Polka Dots Template</vt:lpstr>
      <vt:lpstr>Example Bullet Point Slide</vt:lpstr>
      <vt:lpstr>Colour scheme</vt:lpstr>
      <vt:lpstr>Sample Graph (3 colours)</vt:lpstr>
      <vt:lpstr>Picture slide</vt:lpstr>
      <vt:lpstr>Process Flow</vt:lpstr>
      <vt:lpstr>Example of a table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Jackson Pollock Template</dc:title>
  <dc:creator>Presentation Magazine</dc:creator>
  <cp:lastModifiedBy>Jonty Pearce</cp:lastModifiedBy>
  <cp:revision>50</cp:revision>
  <dcterms:created xsi:type="dcterms:W3CDTF">2005-03-15T10:04:38Z</dcterms:created>
  <dcterms:modified xsi:type="dcterms:W3CDTF">2015-02-22T11:21:17Z</dcterms:modified>
</cp:coreProperties>
</file>