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0" r:id="rId2"/>
    <p:sldId id="259" r:id="rId3"/>
    <p:sldId id="269" r:id="rId4"/>
    <p:sldId id="260" r:id="rId5"/>
    <p:sldId id="262" r:id="rId6"/>
    <p:sldId id="266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78A8"/>
    <a:srgbClr val="A5B6D0"/>
    <a:srgbClr val="90A5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 snapToGrid="0">
      <p:cViewPr>
        <p:scale>
          <a:sx n="75" d="100"/>
          <a:sy n="75" d="100"/>
        </p:scale>
        <p:origin x="-930" y="-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804AEDE-ADDB-4997-BD3E-4E3A1727CE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35951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29DD17-616C-4C35-9AA4-ED150D444399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144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848107-6D29-49D1-83FE-D922F19C7988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679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92ADCFF-EC4A-4C86-847C-CA4FBC59CBD4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884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3A99E5-8735-42CA-8D7D-C93BB65AA866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741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572000" y="-7938"/>
            <a:ext cx="4572000" cy="68659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5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7938"/>
            <a:ext cx="4576763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 bwMode="auto">
          <a:xfrm>
            <a:off x="4762500" y="292100"/>
            <a:ext cx="4178300" cy="1854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3600" y="508000"/>
            <a:ext cx="4368800" cy="469900"/>
          </a:xfrm>
        </p:spPr>
        <p:txBody>
          <a:bodyPr/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9546" y="1206500"/>
            <a:ext cx="5044208" cy="431800"/>
          </a:xfrm>
        </p:spPr>
        <p:txBody>
          <a:bodyPr anchor="ctr" anchorCtr="1"/>
          <a:lstStyle>
            <a:lvl1pPr marL="0" indent="0" algn="ctr">
              <a:buNone/>
              <a:defRPr i="1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9CE666-D04A-44FC-B73C-C13F44049B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6418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6A3FD-A8EA-4E39-870E-4F2269557A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0509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39900"/>
            <a:ext cx="2057400" cy="43862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27200"/>
            <a:ext cx="6019800" cy="439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E87B3-B050-40DC-9AB3-43A122FDA2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5129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214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3B4EC-242C-4AE7-A6C6-541A0A59D4C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8252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38"/>
            <a:ext cx="58801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51545-C0AC-4F43-A9A3-21E832D4C6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729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63701"/>
            <a:ext cx="8229600" cy="436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2CC7D-447A-496A-940B-8BF5A622D8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9439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63778-480F-4B91-B33B-9B37290F1D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69220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2D317-368B-424C-A086-2713F62631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238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16A48-9972-4D18-9A25-0A21F5FD5F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568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747C7-964D-421F-B184-E1A01A89320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90620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922F5-20CE-49AD-9DCC-F52DAF28D8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546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614"/>
            <a:ext cx="3008313" cy="90108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87500"/>
            <a:ext cx="5111750" cy="4538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666F7-8FF4-455F-B7C2-852398AFDF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1246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16099"/>
            <a:ext cx="5486400" cy="35052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24500"/>
            <a:ext cx="5486400" cy="647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FD53E-73AC-407F-82F4-B4DF8FA8F1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7117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6985000" cy="1439863"/>
          </a:xfrm>
          <a:prstGeom prst="rect">
            <a:avLst/>
          </a:prstGeom>
          <a:gradFill flip="none" rotWithShape="1">
            <a:gsLst>
              <a:gs pos="0">
                <a:srgbClr val="5878A8"/>
              </a:gs>
              <a:gs pos="0">
                <a:schemeClr val="accent1"/>
              </a:gs>
              <a:gs pos="100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1300" y="149225"/>
            <a:ext cx="64801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B6B343D-B77F-4E22-B47A-CFE6386793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3888" y="-4763"/>
            <a:ext cx="2168525" cy="1444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4673600" y="685800"/>
            <a:ext cx="4368800" cy="469900"/>
          </a:xfrm>
        </p:spPr>
        <p:txBody>
          <a:bodyPr/>
          <a:lstStyle/>
          <a:p>
            <a:r>
              <a:rPr lang="en-US" altLang="en-US" smtClean="0"/>
              <a:t>New Years Eve Template</a:t>
            </a:r>
            <a:endParaRPr lang="en-GB" altLang="en-US" smtClean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4329113" y="1778000"/>
            <a:ext cx="5045075" cy="431800"/>
          </a:xfrm>
        </p:spPr>
        <p:txBody>
          <a:bodyPr/>
          <a:lstStyle/>
          <a:p>
            <a:r>
              <a:rPr lang="en-US" altLang="en-US" sz="2700" smtClean="0"/>
              <a:t>Your Name</a:t>
            </a:r>
          </a:p>
          <a:p>
            <a:endParaRPr lang="en-GB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875" y="1866900"/>
            <a:ext cx="2070100" cy="208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463" y="2941638"/>
            <a:ext cx="2068512" cy="208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875" y="4195763"/>
            <a:ext cx="2070100" cy="208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629400" y="1765300"/>
            <a:ext cx="2276475" cy="4622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32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0000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</TotalTime>
  <Words>199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Default Design</vt:lpstr>
      <vt:lpstr>Microsoft Excel Chart</vt:lpstr>
      <vt:lpstr>New Years Eve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years eve PowerPoint Template</dc:title>
  <dc:creator>Presentation Magazine</dc:creator>
  <cp:lastModifiedBy>Jonty Pearce</cp:lastModifiedBy>
  <cp:revision>38</cp:revision>
  <dcterms:created xsi:type="dcterms:W3CDTF">2009-11-03T13:35:13Z</dcterms:created>
  <dcterms:modified xsi:type="dcterms:W3CDTF">2015-02-22T11:20:45Z</dcterms:modified>
</cp:coreProperties>
</file>