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804AEDE-ADDB-4997-BD3E-4E3A1727CE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3595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29DD17-616C-4C35-9AA4-ED150D444399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14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848107-6D29-49D1-83FE-D922F19C7988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679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ADCFF-EC4A-4C86-847C-CA4FBC59CBD4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884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3A99E5-8735-42CA-8D7D-C93BB65AA866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41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-7938"/>
            <a:ext cx="457676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9CE666-D04A-44FC-B73C-C13F44049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641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6A3FD-A8EA-4E39-870E-4F2269557A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050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E87B3-B050-40DC-9AB3-43A122FDA2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5129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3B4EC-242C-4AE7-A6C6-541A0A59D4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25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1545-C0AC-4F43-A9A3-21E832D4C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29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2CC7D-447A-496A-940B-8BF5A622D8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943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63778-480F-4B91-B33B-9B37290F1D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922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D317-368B-424C-A086-2713F62631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38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6A48-9972-4D18-9A25-0A21F5FD5F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568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747C7-964D-421F-B184-E1A01A8932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062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922F5-20CE-49AD-9DCC-F52DAF28D8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54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666F7-8FF4-455F-B7C2-852398AFDF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24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FD53E-73AC-407F-82F4-B4DF8FA8F1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711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B6B343D-B77F-4E22-B47A-CFE6386793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888" y="-4763"/>
            <a:ext cx="2168525" cy="144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New Years Eve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866900"/>
            <a:ext cx="2070100" cy="208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63" y="2941638"/>
            <a:ext cx="2068512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4195763"/>
            <a:ext cx="2070100" cy="208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629400" y="1765300"/>
            <a:ext cx="2276475" cy="4622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New Years Eve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years eve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2015-02-22T11:20:45Z</dcterms:modified>
</cp:coreProperties>
</file>