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3" r:id="rId3"/>
    <p:sldId id="264" r:id="rId4"/>
    <p:sldId id="259" r:id="rId5"/>
    <p:sldId id="260" r:id="rId6"/>
    <p:sldId id="261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13"/>
    <a:srgbClr val="000018"/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272A9E3-38E4-46BA-8CC0-BB24B570A4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8682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B43D30-9BF5-47CB-B685-CF3ED1CD5DC9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74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613C9E-58D5-4B66-A28D-624879C910F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474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458425-CF09-4C8D-9977-63750CF106A3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62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07D7D5-B01D-4B39-AA44-ED0EF48B78F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051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69046E-8CC0-4459-BB88-68D8208E4F5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173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7329CA-30A4-41DE-B527-CDFC29C3DC5D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608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B98CD7-DEBD-4498-B1C8-50EFEA06F21F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858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ED9A47-60CD-4EDB-8AC7-D246ED222835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324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C3DA8D-E0FA-44D6-B8AA-A4CC12FC15C9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114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E262151-EE3B-4FDC-9461-F2639B0140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010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5DA27-EA18-4305-8233-C438FC11EE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4503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06FC0-5B80-49DF-865D-41633A3D94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6544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FC48D-BC7F-493F-869A-33F79A5679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01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5B418-59A4-4CEB-9CE4-5DDA017A8B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366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54816-A5E3-4194-9966-9DE74CC602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018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A978F-63B5-41E4-A117-3118D13F23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921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5C987-CE2B-422D-9644-6C3DC436A3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607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748AC-3214-4757-9BEC-B297442B20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812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ED4A1-C96A-4B55-A750-AB92438C59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5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24FF6-FE69-4AEF-BA51-414503F0F8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706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BA90C-01E5-4989-A168-8759C24ACF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322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749B9-F9A2-4490-972D-B42F95647F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502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93565C3-91CD-4078-8BDA-6DDD6A3385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Char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7967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z="6600" smtClean="0"/>
              <a:t>HAPPY NEW YEAR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7163" y="3921125"/>
            <a:ext cx="6221412" cy="71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988" y="1341438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8" y="1343025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1389063"/>
            <a:ext cx="2068512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3" y="1341438"/>
            <a:ext cx="2068512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1341438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6152" name="Rectangle 3"/>
          <p:cNvSpPr>
            <a:spLocks noChangeArrowheads="1"/>
          </p:cNvSpPr>
          <p:nvPr/>
        </p:nvSpPr>
        <p:spPr bwMode="auto">
          <a:xfrm>
            <a:off x="695325" y="426720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6153" name="Rectangle 4"/>
          <p:cNvSpPr>
            <a:spLocks noChangeArrowheads="1"/>
          </p:cNvSpPr>
          <p:nvPr/>
        </p:nvSpPr>
        <p:spPr bwMode="auto">
          <a:xfrm>
            <a:off x="2314575" y="426720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6154" name="Rectangle 5"/>
          <p:cNvSpPr>
            <a:spLocks noChangeArrowheads="1"/>
          </p:cNvSpPr>
          <p:nvPr/>
        </p:nvSpPr>
        <p:spPr bwMode="auto">
          <a:xfrm>
            <a:off x="3908425" y="426720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6155" name="Rectangle 6"/>
          <p:cNvSpPr>
            <a:spLocks noChangeArrowheads="1"/>
          </p:cNvSpPr>
          <p:nvPr/>
        </p:nvSpPr>
        <p:spPr bwMode="auto">
          <a:xfrm>
            <a:off x="5526088" y="426720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6156" name="Rectangle 7"/>
          <p:cNvSpPr>
            <a:spLocks noChangeArrowheads="1"/>
          </p:cNvSpPr>
          <p:nvPr/>
        </p:nvSpPr>
        <p:spPr bwMode="auto">
          <a:xfrm>
            <a:off x="7121525" y="426720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519363" y="3475038"/>
            <a:ext cx="6715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C000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790575" y="3473450"/>
            <a:ext cx="9540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049713" y="3475038"/>
            <a:ext cx="762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FF00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5718175" y="3473450"/>
            <a:ext cx="6429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92D050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7053263" y="3475038"/>
            <a:ext cx="1133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70C0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27463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b="1" smtClean="0"/>
              <a:t>Example of a table</a:t>
            </a:r>
            <a:endParaRPr lang="en-US" altLang="en-US" sz="4000" b="1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795338" y="16875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70000">
                          <a:srgbClr val="FFFF00"/>
                        </a:gs>
                        <a:gs pos="0">
                          <a:srgbClr val="FF0000"/>
                        </a:gs>
                        <a:gs pos="100000">
                          <a:srgbClr val="92D050"/>
                        </a:gs>
                        <a:gs pos="30000">
                          <a:srgbClr val="FFC000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2D050"/>
                        </a:gs>
                        <a:gs pos="100000">
                          <a:srgbClr val="7030A0"/>
                        </a:gs>
                        <a:gs pos="50000">
                          <a:srgbClr val="00B0F0"/>
                        </a:gs>
                      </a:gsLst>
                      <a:lin ang="0" scaled="1"/>
                    </a:gra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4098925" y="5397500"/>
            <a:ext cx="41100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Note:  </a:t>
            </a:r>
            <a:r>
              <a:rPr lang="en-GB" altLang="en-US" sz="16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5483225"/>
            <a:ext cx="8229600" cy="1143000"/>
          </a:xfrm>
        </p:spPr>
        <p:txBody>
          <a:bodyPr/>
          <a:lstStyle/>
          <a:p>
            <a:pPr algn="r" eaLnBrk="1" hangingPunct="1"/>
            <a:r>
              <a:rPr lang="en-GB" altLang="en-US" sz="3600" b="1" smtClean="0"/>
              <a:t>Example</a:t>
            </a:r>
            <a:br>
              <a:rPr lang="en-GB" altLang="en-US" sz="3600" b="1" smtClean="0"/>
            </a:br>
            <a:r>
              <a:rPr lang="en-GB" altLang="en-US" sz="3600" b="1" smtClean="0"/>
              <a:t>Bullet Point Slide</a:t>
            </a:r>
            <a:endParaRPr lang="en-US" altLang="en-US" sz="36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6713" y="2238375"/>
            <a:ext cx="6965950" cy="30908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Bullet point</a:t>
            </a:r>
          </a:p>
          <a:p>
            <a:pPr eaLnBrk="1" hangingPunct="1"/>
            <a:r>
              <a:rPr lang="en-US" altLang="en-US" sz="2800" smtClean="0"/>
              <a:t>Bullet point</a:t>
            </a:r>
          </a:p>
          <a:p>
            <a:pPr lvl="1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21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Colour scheme</a:t>
            </a:r>
            <a:endParaRPr lang="en-US" altLang="en-US" sz="4000" b="1" smtClean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rgbClr val="00031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43150" y="2147888"/>
            <a:ext cx="137795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703638" y="2025650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633913" y="2147888"/>
            <a:ext cx="10842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934075" y="2025650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749550" y="3762375"/>
            <a:ext cx="5969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690938" y="3762375"/>
            <a:ext cx="8683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611688" y="3640138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5692775" y="3638550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6715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14340" name="Chart 1"/>
          <p:cNvGraphicFramePr>
            <a:graphicFrameLocks/>
          </p:cNvGraphicFramePr>
          <p:nvPr/>
        </p:nvGraphicFramePr>
        <p:xfrm>
          <a:off x="1497013" y="1392238"/>
          <a:ext cx="6197600" cy="466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r:id="rId6" imgW="6194073" imgH="4657748" progId="Excel.Chart.8">
                  <p:embed/>
                </p:oleObj>
              </mc:Choice>
              <mc:Fallback>
                <p:oleObj r:id="rId6" imgW="6194073" imgH="4657748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1392238"/>
                        <a:ext cx="6197600" cy="466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5184775" y="5715000"/>
            <a:ext cx="3297238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52975" y="1635125"/>
            <a:ext cx="3116263" cy="2454275"/>
          </a:xfrm>
        </p:spPr>
        <p:txBody>
          <a:bodyPr/>
          <a:lstStyle/>
          <a:p>
            <a:pPr eaLnBrk="1" hangingPunct="1"/>
            <a:r>
              <a:rPr lang="en-GB" altLang="en-US" sz="2400" smtClean="0"/>
              <a:t>Bullet 1</a:t>
            </a:r>
          </a:p>
          <a:p>
            <a:pPr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pic>
        <p:nvPicPr>
          <p:cNvPr id="16389" name="Picture 4" descr="IMG_92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88" y="1635125"/>
            <a:ext cx="3097212" cy="38528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b="1" smtClean="0"/>
              <a:t>Examples of default styles</a:t>
            </a:r>
            <a:endParaRPr lang="en-US" altLang="en-US" sz="40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rgbClr val="00B0F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rgbClr val="0070C0"/>
                </a:solidFill>
              </a:rPr>
              <a:t>Visited hyperlinks like this</a:t>
            </a:r>
            <a:endParaRPr lang="en-US" altLang="en-US" sz="2800" u="sng" smtClean="0">
              <a:solidFill>
                <a:srgbClr val="0070C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1909763" y="4581525"/>
            <a:ext cx="2232025" cy="136842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4789488" y="4581525"/>
            <a:ext cx="2232025" cy="1368425"/>
          </a:xfrm>
          <a:prstGeom prst="rect">
            <a:avLst/>
          </a:prstGeom>
          <a:solidFill>
            <a:srgbClr val="000313"/>
          </a:solidFill>
          <a:ln>
            <a:noFill/>
          </a:ln>
          <a:effectLst>
            <a:outerShdw dist="114300" dir="2700000" algn="ctr" rotWithShape="0">
              <a:schemeClr val="tx1">
                <a:lumMod val="50000"/>
                <a:alpha val="19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b="1" smtClean="0"/>
              <a:t>Use of templates</a:t>
            </a:r>
            <a:endParaRPr lang="en-US" altLang="en-US" sz="4000" b="1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44621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87496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87496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459413"/>
            <a:ext cx="7164387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0B0F0"/>
                </a:solidFill>
                <a:cs typeface="Arial" panose="020B0604020202020204" pitchFamily="34" charset="0"/>
              </a:rPr>
              <a:t>www.presentationmagazine.com</a:t>
            </a:r>
            <a:endParaRPr lang="en-US" altLang="en-US" sz="2000" b="1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34315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294</Words>
  <Application>Microsoft Office PowerPoint</Application>
  <PresentationFormat>On-screen Show (4:3)</PresentationFormat>
  <Paragraphs>79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HAPPY NEW YEAR</vt:lpstr>
      <vt:lpstr>Process Flow</vt:lpstr>
      <vt:lpstr>Example of a table</vt:lpstr>
      <vt:lpstr>Example Bullet Point Slide</vt:lpstr>
      <vt:lpstr>Colour scheme</vt:lpstr>
      <vt:lpstr>Sample Graph (3 colours)</vt:lpstr>
      <vt:lpstr>Picture slide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New Year Template</dc:title>
  <dc:creator>Presentation Magazine</dc:creator>
  <cp:lastModifiedBy>Jonty Pearce</cp:lastModifiedBy>
  <cp:revision>37</cp:revision>
  <dcterms:created xsi:type="dcterms:W3CDTF">2009-11-03T13:35:13Z</dcterms:created>
  <dcterms:modified xsi:type="dcterms:W3CDTF">2015-02-22T11:20:44Z</dcterms:modified>
</cp:coreProperties>
</file>