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7" r:id="rId3"/>
    <p:sldId id="268" r:id="rId4"/>
    <p:sldId id="269" r:id="rId5"/>
    <p:sldId id="270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313"/>
    <a:srgbClr val="000018"/>
    <a:srgbClr val="00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-90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A58BC17-3F5A-4E43-BF76-FD35139115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53106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A44FCC2-7625-463C-9CEA-9356914D06C5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647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88E7E2-C451-4CD6-AA0E-7EB6F4F63052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197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2CE90A5-546C-40A5-905F-785486C41B1D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428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BC54AD-1841-4EED-8471-7378F318BE81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148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B0F9B63-79B5-4252-8883-647FDD227E8F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282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988" y="1341438"/>
            <a:ext cx="2070100" cy="208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38" y="1343025"/>
            <a:ext cx="2070100" cy="208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88" y="1389063"/>
            <a:ext cx="2068512" cy="208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13" y="1341438"/>
            <a:ext cx="2068512" cy="208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1341438"/>
            <a:ext cx="2070100" cy="208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9F87DE9-3C25-43FD-BBFD-9BAE286E62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5013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C7C2F-3AB3-431A-8413-C77DE4344B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871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12AE4-08BF-4115-9314-642C39F642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00609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E22AF-EBA2-4DC7-985D-BFDA671091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3845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F69D4-4C69-4840-9770-7B85196E86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9779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96A98-C10E-407C-940E-AC8FA51C72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9262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B0942-CC63-4813-8EAD-CF71BC9FBD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9177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4AFE9-6203-46C5-801E-D7900715C9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08153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8D623-0AC4-4D85-8061-5E5332417D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1216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14C57-5F85-43C0-83F5-17A05342F1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8160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7AE5A-5C08-46CC-827B-8B490EEB8B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114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A7EF3-E768-49F6-8AB5-96DE0FC353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6369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E4CC3-3777-4B61-BB40-33E16FFF5F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0576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287708EB-7198-44ED-914F-B747F9D0A1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  <p:sldLayoutId id="214748381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0575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z="6600" smtClean="0">
                <a:solidFill>
                  <a:srgbClr val="00B0F0"/>
                </a:solidFill>
              </a:rPr>
              <a:t>Happy New Year</a:t>
            </a:r>
            <a:br>
              <a:rPr lang="en-GB" altLang="en-US" sz="6600" smtClean="0">
                <a:solidFill>
                  <a:srgbClr val="00B0F0"/>
                </a:solidFill>
              </a:rPr>
            </a:br>
            <a:r>
              <a:rPr lang="en-GB" altLang="en-US" sz="6600" smtClean="0">
                <a:solidFill>
                  <a:srgbClr val="00B0F0"/>
                </a:solidFill>
              </a:rPr>
              <a:t>2012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36688" y="4902200"/>
            <a:ext cx="6221412" cy="715963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rgbClr val="00B0F0"/>
                </a:solidFill>
                <a:cs typeface="Arial" panose="020B0604020202020204" pitchFamily="34" charset="0"/>
              </a:rPr>
              <a:t>Example Bullet Point Slide</a:t>
            </a:r>
            <a:endParaRPr lang="en-US" altLang="en-US" smtClean="0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>
                <a:cs typeface="Arial" panose="020B0604020202020204" pitchFamily="34" charset="0"/>
              </a:rPr>
              <a:t>Bullet point</a:t>
            </a:r>
          </a:p>
          <a:p>
            <a:pPr eaLnBrk="1" hangingPunct="1"/>
            <a:r>
              <a:rPr lang="en-US" altLang="en-US" smtClean="0">
                <a:cs typeface="Arial" panose="020B0604020202020204" pitchFamily="34" charset="0"/>
              </a:rPr>
              <a:t>Bullet point</a:t>
            </a:r>
          </a:p>
          <a:p>
            <a:pPr lvl="1" eaLnBrk="1" hangingPunct="1"/>
            <a:r>
              <a:rPr lang="en-US" altLang="en-US" smtClean="0">
                <a:cs typeface="Arial" panose="020B0604020202020204" pitchFamily="34" charset="0"/>
              </a:rPr>
              <a:t>Sub Bullet</a:t>
            </a:r>
          </a:p>
        </p:txBody>
      </p:sp>
      <p:pic>
        <p:nvPicPr>
          <p:cNvPr id="6148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350" y="4635500"/>
            <a:ext cx="2070100" cy="208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B0F0"/>
                </a:solidFill>
                <a:cs typeface="Arial" panose="020B0604020202020204" pitchFamily="34" charset="0"/>
              </a:rPr>
              <a:t>Sample Chart</a:t>
            </a:r>
            <a:endParaRPr lang="en-GB" altLang="en-US" smtClean="0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8195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6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350" y="4776788"/>
            <a:ext cx="2070100" cy="208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rgbClr val="00B0F0"/>
                </a:solidFill>
                <a:cs typeface="Arial" panose="020B0604020202020204" pitchFamily="34" charset="0"/>
              </a:rPr>
              <a:t>Colour scheme</a:t>
            </a:r>
            <a:endParaRPr lang="en-US" altLang="en-US" smtClean="0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Background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Lines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Shadows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Title</a:t>
            </a:r>
            <a:b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Text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Fills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Accent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Hyperlink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Hyperlink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9235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4664075"/>
            <a:ext cx="2070100" cy="208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rgbClr val="00B0F0"/>
                </a:solidFill>
                <a:cs typeface="Arial" panose="020B0604020202020204" pitchFamily="34" charset="0"/>
              </a:rPr>
              <a:t>Picture slide</a:t>
            </a:r>
            <a:endParaRPr lang="en-US" altLang="en-US" smtClean="0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>
                <a:cs typeface="Arial" panose="020B0604020202020204" pitchFamily="34" charset="0"/>
              </a:rPr>
              <a:t>Bullet 1</a:t>
            </a:r>
          </a:p>
          <a:p>
            <a:pPr eaLnBrk="1" hangingPunct="1"/>
            <a:r>
              <a:rPr lang="en-GB" altLang="en-US" smtClean="0">
                <a:cs typeface="Arial" panose="020B0604020202020204" pitchFamily="34" charset="0"/>
              </a:rPr>
              <a:t>Bullet 2</a:t>
            </a:r>
            <a:endParaRPr lang="en-US" altLang="en-US" smtClean="0">
              <a:cs typeface="Arial" panose="020B0604020202020204" pitchFamily="34" charset="0"/>
            </a:endParaRPr>
          </a:p>
        </p:txBody>
      </p:sp>
      <p:pic>
        <p:nvPicPr>
          <p:cNvPr id="11268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775" y="1765300"/>
            <a:ext cx="2070100" cy="208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4363" y="2840038"/>
            <a:ext cx="2068512" cy="208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775" y="4094163"/>
            <a:ext cx="2070100" cy="208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rgbClr val="00B0F0"/>
                </a:solidFill>
              </a:rPr>
              <a:t>Use of templates</a:t>
            </a:r>
            <a:endParaRPr lang="en-US" altLang="en-US" smtClean="0">
              <a:solidFill>
                <a:srgbClr val="00B0F0"/>
              </a:solidFill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50938" y="1446213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50938" y="2874963"/>
            <a:ext cx="3409950" cy="227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495800" y="2874963"/>
            <a:ext cx="3640138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42988" y="5459413"/>
            <a:ext cx="7164387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</a:t>
            </a:r>
          </a:p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rgbClr val="00B0F0"/>
                </a:solidFill>
                <a:cs typeface="Arial" panose="020B0604020202020204" pitchFamily="34" charset="0"/>
              </a:rPr>
              <a:t>www.presentationmagazine.com</a:t>
            </a:r>
            <a:endParaRPr lang="en-US" altLang="en-US" sz="2000" b="1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150938" y="2343150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20">
      <a:dk1>
        <a:srgbClr val="0E2FAD"/>
      </a:dk1>
      <a:lt1>
        <a:srgbClr val="FFFFFF"/>
      </a:lt1>
      <a:dk2>
        <a:srgbClr val="0E2FAD"/>
      </a:dk2>
      <a:lt2>
        <a:srgbClr val="FFFFFF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199</Words>
  <Application>Microsoft Office PowerPoint</Application>
  <PresentationFormat>On-screen Show (4:3)</PresentationFormat>
  <Paragraphs>40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Default Design</vt:lpstr>
      <vt:lpstr>Microsoft Excel Chart</vt:lpstr>
      <vt:lpstr>Happy New Year 2012</vt:lpstr>
      <vt:lpstr>Example Bullet Point Slide</vt:lpstr>
      <vt:lpstr>Sample Chart</vt:lpstr>
      <vt:lpstr>Colour scheme</vt:lpstr>
      <vt:lpstr>Picture slide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Happy New Year Template</dc:title>
  <dc:creator>Presentation Magazine</dc:creator>
  <cp:lastModifiedBy>Jonty Pearce</cp:lastModifiedBy>
  <cp:revision>42</cp:revision>
  <dcterms:created xsi:type="dcterms:W3CDTF">2009-11-03T13:35:13Z</dcterms:created>
  <dcterms:modified xsi:type="dcterms:W3CDTF">2015-02-22T11:20:43Z</dcterms:modified>
</cp:coreProperties>
</file>