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6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73D88D-E38A-4A63-BE84-703E0CA5A7F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719A5D0-313A-429D-BA8B-F1A7E8ABE9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44966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4EB7F8-EE94-4D90-9C7A-6B122A0212C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2543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9A204-C8F0-4ED6-B48E-2D98689F3EF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95BE5-257A-4E66-99D6-78740C9799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2232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F9E60-D382-4C8F-A0DE-A5C765CC69D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1D363-4943-4DA6-8096-1A20039DBE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8695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432DD-D43C-4C84-90E2-D58CEF185F7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233E2-9927-47C3-A474-B3883D9F5E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58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319A6-0C86-4755-BD82-85E9FFF77BB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6C6C2-8D1C-4DC4-BA5E-6F8A1C34E1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6915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9A275-958C-4508-8047-25489BAB456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F3069-4A30-4871-AE11-9DD14FF16D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021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15B63-7D71-4EF5-899A-9532345989C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E5258-FED6-48C9-8182-3813D19110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1411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A815C-2544-4426-BDF3-C8F2277392E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7AB48-109B-416C-AA65-FD5F49FC30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539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85FAA-37EC-4159-B4F4-D1C00BA3B6A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F0D17-C05D-4E22-A430-3DBF58C627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1354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2F891-81BD-46E3-8845-585ADDD5FA0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79E2E-7E93-4F1F-BCA5-18D2CF69A4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987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3577A-5E02-4954-8610-6D25BED8A57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E1F03-58FA-4D6F-9BF2-1FD5EB96E6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872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97F26-155F-4C9F-BA1A-59DB9A039C9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31854-5634-42C2-AEB4-9B6916DB2E1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3152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6E12D2-12A7-4332-B390-AC3FDF8775E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CE6C3CF-65EB-4565-B4D4-139B804C93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25" y="485775"/>
            <a:ext cx="8716963" cy="581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11188" y="1219200"/>
            <a:ext cx="7772400" cy="7223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TV Frames Template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257300" y="1941513"/>
            <a:ext cx="6400800" cy="47942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Your name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25" y="315913"/>
            <a:ext cx="8716963" cy="615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reeform 1"/>
          <p:cNvSpPr/>
          <p:nvPr/>
        </p:nvSpPr>
        <p:spPr>
          <a:xfrm>
            <a:off x="741363" y="814388"/>
            <a:ext cx="7735887" cy="4379912"/>
          </a:xfrm>
          <a:custGeom>
            <a:avLst/>
            <a:gdLst>
              <a:gd name="connsiteX0" fmla="*/ 0 w 7735824"/>
              <a:gd name="connsiteY0" fmla="*/ 0 h 4379976"/>
              <a:gd name="connsiteX1" fmla="*/ 18288 w 7735824"/>
              <a:gd name="connsiteY1" fmla="*/ 4379976 h 4379976"/>
              <a:gd name="connsiteX2" fmla="*/ 7735824 w 7735824"/>
              <a:gd name="connsiteY2" fmla="*/ 4379976 h 4379976"/>
              <a:gd name="connsiteX3" fmla="*/ 7671816 w 7735824"/>
              <a:gd name="connsiteY3" fmla="*/ 0 h 4379976"/>
              <a:gd name="connsiteX4" fmla="*/ 0 w 7735824"/>
              <a:gd name="connsiteY4" fmla="*/ 0 h 4379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35824" h="4379976">
                <a:moveTo>
                  <a:pt x="0" y="0"/>
                </a:moveTo>
                <a:lnTo>
                  <a:pt x="18288" y="4379976"/>
                </a:lnTo>
                <a:lnTo>
                  <a:pt x="7735824" y="4379976"/>
                </a:lnTo>
                <a:lnTo>
                  <a:pt x="767181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dirty="0"/>
              <a:t>Your text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6202363" y="4508500"/>
            <a:ext cx="2778125" cy="1962150"/>
            <a:chOff x="264044" y="315977"/>
            <a:chExt cx="8716096" cy="6154039"/>
          </a:xfrm>
        </p:grpSpPr>
        <p:pic>
          <p:nvPicPr>
            <p:cNvPr id="5125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044" y="315977"/>
              <a:ext cx="8716096" cy="61540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Freeform 1"/>
            <p:cNvSpPr/>
            <p:nvPr/>
          </p:nvSpPr>
          <p:spPr>
            <a:xfrm>
              <a:off x="742184" y="813877"/>
              <a:ext cx="7734911" cy="4381516"/>
            </a:xfrm>
            <a:custGeom>
              <a:avLst/>
              <a:gdLst>
                <a:gd name="connsiteX0" fmla="*/ 0 w 7735824"/>
                <a:gd name="connsiteY0" fmla="*/ 0 h 4379976"/>
                <a:gd name="connsiteX1" fmla="*/ 18288 w 7735824"/>
                <a:gd name="connsiteY1" fmla="*/ 4379976 h 4379976"/>
                <a:gd name="connsiteX2" fmla="*/ 7735824 w 7735824"/>
                <a:gd name="connsiteY2" fmla="*/ 4379976 h 4379976"/>
                <a:gd name="connsiteX3" fmla="*/ 7671816 w 7735824"/>
                <a:gd name="connsiteY3" fmla="*/ 0 h 4379976"/>
                <a:gd name="connsiteX4" fmla="*/ 0 w 7735824"/>
                <a:gd name="connsiteY4" fmla="*/ 0 h 4379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35824" h="4379976">
                  <a:moveTo>
                    <a:pt x="0" y="0"/>
                  </a:moveTo>
                  <a:lnTo>
                    <a:pt x="18288" y="4379976"/>
                  </a:lnTo>
                  <a:lnTo>
                    <a:pt x="7735824" y="4379976"/>
                  </a:lnTo>
                  <a:lnTo>
                    <a:pt x="7671816" y="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800" dirty="0"/>
                <a:t>Your text here</a:t>
              </a:r>
            </a:p>
          </p:txBody>
        </p:sp>
      </p:grpSp>
      <p:sp>
        <p:nvSpPr>
          <p:cNvPr id="5123" name="Rectangle 2"/>
          <p:cNvSpPr txBox="1">
            <a:spLocks noChangeArrowheads="1"/>
          </p:cNvSpPr>
          <p:nvPr/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/>
              <a:t>Example of a Slide</a:t>
            </a:r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457200" y="1989138"/>
            <a:ext cx="8229600" cy="413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14400" indent="-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</a:rPr>
              <a:t>Bullet point</a:t>
            </a:r>
          </a:p>
          <a:p>
            <a:pPr eaLnBrk="1" hangingPunct="1"/>
            <a:r>
              <a:rPr lang="en-US" altLang="en-US">
                <a:solidFill>
                  <a:srgbClr val="898989"/>
                </a:solidFill>
              </a:rPr>
              <a:t>Bullet point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rgbClr val="898989"/>
                </a:solidFill>
              </a:rPr>
              <a:t>Sub Bullet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178</Words>
  <Application>Microsoft Office PowerPoint</Application>
  <PresentationFormat>On-screen Show (4:3)</PresentationFormat>
  <Paragraphs>21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Arial</vt:lpstr>
      <vt:lpstr>Wingdings</vt:lpstr>
      <vt:lpstr>Office Theme</vt:lpstr>
      <vt:lpstr>TV Frames Template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Jonty Pearce</cp:lastModifiedBy>
  <cp:revision>7</cp:revision>
  <dcterms:created xsi:type="dcterms:W3CDTF">2011-04-18T23:22:27Z</dcterms:created>
  <dcterms:modified xsi:type="dcterms:W3CDTF">2015-02-22T11:20:42Z</dcterms:modified>
</cp:coreProperties>
</file>