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6" r:id="rId3"/>
    <p:sldId id="262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99" d="100"/>
          <a:sy n="99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2F7066-1E1F-4987-BDFB-20F1B6B495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C9F3D11-6E2C-4832-B61B-D860084490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80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51B4E356-B103-42EA-82F2-B1C00AB6CD70}" type="slidenum">
              <a:rPr lang="en-GB" altLang="en-US">
                <a:latin typeface="Arial" panose="020B0604020202020204" pitchFamily="34" charset="0"/>
              </a:rPr>
              <a:pPr/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9117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13F5A-F0C0-4E24-A775-7502DCDC2B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EF411-43B7-4DB8-B284-CE79576C9D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694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7ADCC-E8CE-4BFB-8EB5-6C49B66A67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05393-EC51-4C60-A308-DBF7340ABD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967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7889B-226F-4635-89D8-E5118002C8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797E6-D6EC-460A-AD95-94FE771764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137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6C0B2-81D5-49E2-9E51-EEBBC95383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A725-40D8-4E25-903D-AED197C0D8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723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3F19F-FCF0-48E1-86F4-BCC3BC3C8B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CE6A-0140-4701-A846-ABE88E93F2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889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62CD5-AD44-4F09-A866-850A58C92E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35904-A872-4B99-9B32-3595EF058D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225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8DF4C-E524-43B4-8AE3-AD0F49A489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854E1-4EB8-4E88-A7DA-D56506CCD5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996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FC3A6-CAF3-4655-91AE-345275DA038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01196-C127-4BB1-AE10-28BB5ACC2D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65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54D9A-206A-495C-9826-DEA3A2C0CA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02747-7916-47AA-A965-D6EEA47C0A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355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3497-31AF-4112-94ED-C68547D273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CFBD7-4E8F-4D23-B700-132AA07B54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405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B7CB7-24A6-47CD-8ABB-76F8CC85C42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21B72-829A-46B7-820D-90D3B4E097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76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7694CE-9A12-4961-BB77-AF322ABED5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377AC8F-07C9-42DC-9755-83B7FEB634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92150"/>
            <a:ext cx="8207375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4103"/>
          <p:cNvSpPr txBox="1">
            <a:spLocks noChangeArrowheads="1"/>
          </p:cNvSpPr>
          <p:nvPr/>
        </p:nvSpPr>
        <p:spPr bwMode="auto">
          <a:xfrm>
            <a:off x="4211638" y="5281613"/>
            <a:ext cx="6683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2"/>
                </a:solidFill>
              </a:rPr>
              <a:t>MY TV</a:t>
            </a:r>
          </a:p>
        </p:txBody>
      </p:sp>
      <p:sp>
        <p:nvSpPr>
          <p:cNvPr id="3076" name="TextBox 161"/>
          <p:cNvSpPr txBox="1">
            <a:spLocks noChangeArrowheads="1"/>
          </p:cNvSpPr>
          <p:nvPr/>
        </p:nvSpPr>
        <p:spPr bwMode="auto">
          <a:xfrm>
            <a:off x="611188" y="708025"/>
            <a:ext cx="385762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>
                <a:solidFill>
                  <a:schemeClr val="bg1"/>
                </a:solidFill>
              </a:rPr>
              <a:t>WIDE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684213" y="900113"/>
            <a:ext cx="7775575" cy="43561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002060">
                  <a:tint val="44500"/>
                  <a:satMod val="160000"/>
                </a:srgbClr>
              </a:gs>
              <a:gs pos="100000">
                <a:srgbClr val="00206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/>
              <a:t>Your message here!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11188" y="1219200"/>
            <a:ext cx="7772400" cy="7223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Arial" charset="0"/>
                <a:cs typeface="Arial" charset="0"/>
              </a:rPr>
              <a:t>Wide Screen TV Template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257300" y="1941513"/>
            <a:ext cx="6400800" cy="4794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Your name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76"/>
          <a:stretch>
            <a:fillRect/>
          </a:stretch>
        </p:blipFill>
        <p:spPr bwMode="auto">
          <a:xfrm>
            <a:off x="104775" y="692150"/>
            <a:ext cx="8934450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4103"/>
          <p:cNvSpPr txBox="1">
            <a:spLocks noChangeArrowheads="1"/>
          </p:cNvSpPr>
          <p:nvPr/>
        </p:nvSpPr>
        <p:spPr bwMode="auto">
          <a:xfrm>
            <a:off x="4179888" y="5686425"/>
            <a:ext cx="7286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2"/>
                </a:solidFill>
              </a:rPr>
              <a:t>MY TV</a:t>
            </a:r>
          </a:p>
        </p:txBody>
      </p:sp>
      <p:sp>
        <p:nvSpPr>
          <p:cNvPr id="4100" name="TextBox 161"/>
          <p:cNvSpPr txBox="1">
            <a:spLocks noChangeArrowheads="1"/>
          </p:cNvSpPr>
          <p:nvPr/>
        </p:nvSpPr>
        <p:spPr bwMode="auto">
          <a:xfrm>
            <a:off x="261938" y="709613"/>
            <a:ext cx="4191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>
                <a:solidFill>
                  <a:schemeClr val="bg1"/>
                </a:solidFill>
              </a:rPr>
              <a:t>WIDE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341313" y="917575"/>
            <a:ext cx="8461375" cy="47402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002060">
                  <a:tint val="44500"/>
                  <a:satMod val="160000"/>
                </a:srgbClr>
              </a:gs>
              <a:gs pos="100000">
                <a:srgbClr val="00206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/>
              <a:t>Your message here!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of a Slide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pic>
        <p:nvPicPr>
          <p:cNvPr id="5124" name="Pictur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644900"/>
            <a:ext cx="4202112" cy="276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4813300" y="3743325"/>
            <a:ext cx="3981450" cy="22304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/>
              <a:t>Your message here!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tx2">
                <a:lumMod val="75000"/>
              </a:schemeClr>
            </a:gs>
            <a:gs pos="50000">
              <a:srgbClr val="002060">
                <a:tint val="44500"/>
                <a:satMod val="160000"/>
              </a:srgbClr>
            </a:gs>
            <a:gs pos="100000">
              <a:srgbClr val="00206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chemeClr val="tx1">
              <a:lumMod val="75000"/>
              <a:lumOff val="25000"/>
            </a:schemeClr>
          </a:solidFill>
        </a:ln>
      </a:spPr>
      <a:bodyPr rtlCol="0" anchor="ctr"/>
      <a:lstStyle>
        <a:defPPr algn="ctr">
          <a:defRPr sz="44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191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Wide Screen TV Template</vt:lpstr>
      <vt:lpstr>PowerPoint Presentation</vt:lpstr>
      <vt:lpstr>Example of a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18</cp:revision>
  <dcterms:created xsi:type="dcterms:W3CDTF">2011-04-14T22:20:01Z</dcterms:created>
  <dcterms:modified xsi:type="dcterms:W3CDTF">2015-02-22T11:20:41Z</dcterms:modified>
</cp:coreProperties>
</file>