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4" r:id="rId2"/>
    <p:sldId id="272" r:id="rId3"/>
    <p:sldId id="268" r:id="rId4"/>
    <p:sldId id="27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AFC91A9-C5C8-428F-BC12-22A5A3C51D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7272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A6E388-6DFC-4C59-B00E-EDF0B851BEC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8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D7F4D-8F88-4FB4-8D63-70F365224F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580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B914B-4558-42C3-93FA-E70EEA53E8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97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0C9DA-6762-4CDF-A172-52BA0243CA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2918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2A9CF-2C17-4E3E-9420-7E1805BA15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2825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0D3D3-D2E8-4785-94FF-AA1D9C894B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525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49AE-BA12-4502-8AD6-6A684118F6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44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4C3E4-3F2C-4256-98A0-E9DCE871BB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477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22BFA-6699-4356-82AA-D49CDDA3BD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045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0AE44-1027-490C-980E-4B512456D5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234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CB0F0-4470-4A3F-A7F9-3FE5898F8D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807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F4267-74C6-4950-8E24-72BDFC64E6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328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A8548-6EFF-4DDF-A56E-3E90998E78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814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0F56A-662A-4EB1-B5DC-9F1F34AB31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490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9D700F1-C2B9-4C20-BF67-BA8387A21F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050" y="560388"/>
            <a:ext cx="5675313" cy="567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0" y="6234113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/>
              <a:t>Swirl Fusion Graphics Template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of a Slide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0" y="3621088"/>
            <a:ext cx="3111500" cy="310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442913"/>
            <a:ext cx="5972175" cy="597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300038"/>
            <a:ext cx="6186487" cy="618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171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PowerPoint Presentation</vt:lpstr>
      <vt:lpstr>Example of a Slide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14</cp:revision>
  <dcterms:created xsi:type="dcterms:W3CDTF">2009-11-03T13:35:13Z</dcterms:created>
  <dcterms:modified xsi:type="dcterms:W3CDTF">2015-02-22T11:20:40Z</dcterms:modified>
</cp:coreProperties>
</file>