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4" r:id="rId2"/>
    <p:sldId id="272" r:id="rId3"/>
    <p:sldId id="268" r:id="rId4"/>
    <p:sldId id="271" r:id="rId5"/>
    <p:sldId id="266" r:id="rId6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4" d="100"/>
          <a:sy n="104" d="100"/>
        </p:scale>
        <p:origin x="-9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0AFC91A9-C5C8-428F-BC12-22A5A3C51D9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872723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A6E388-6DFC-4C59-B00E-EDF0B851BEC1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9861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6D7F4D-8F88-4FB4-8D63-70F365224F3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95805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FB914B-4558-42C3-93FA-E70EEA53E8C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17975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B0C9DA-6762-4CDF-A172-52BA0243CA8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829188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62A9CF-2C17-4E3E-9420-7E1805BA15D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928251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A0D3D3-D2E8-4785-94FF-AA1D9C894B1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45250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5549AE-BA12-4502-8AD6-6A684118F61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7444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74C3E4-3F2C-4256-98A0-E9DCE871BB2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14779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122BFA-6699-4356-82AA-D49CDDA3BDE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80459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D0AE44-1027-490C-980E-4B512456D51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82343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CB0F0-4470-4A3F-A7F9-3FE5898F8D1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58076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EF4267-74C6-4950-8E24-72BDFC64E6D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83283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EA8548-6EFF-4DDF-A56E-3E90998E786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08145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10F56A-662A-4EB1-B5DC-9F1F34AB31E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4902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A9D700F1-C2B9-4C20-BF67-BA8387A21FE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7050" y="560388"/>
            <a:ext cx="5675313" cy="567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0" y="6234113"/>
            <a:ext cx="9144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/>
              <a:t>Swirl Fusion Graphics Template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41313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Example of a Slide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9138"/>
            <a:ext cx="8229600" cy="4137025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  <p:pic>
        <p:nvPicPr>
          <p:cNvPr id="410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0100" y="3621088"/>
            <a:ext cx="3111500" cy="3109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5913" y="442913"/>
            <a:ext cx="5972175" cy="597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5263" y="300038"/>
            <a:ext cx="6186487" cy="6186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171</Words>
  <Application>Microsoft Office PowerPoint</Application>
  <PresentationFormat>On-screen Show (4:3)</PresentationFormat>
  <Paragraphs>18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Wingdings</vt:lpstr>
      <vt:lpstr>Default Design</vt:lpstr>
      <vt:lpstr>PowerPoint Presentation</vt:lpstr>
      <vt:lpstr>Example of a Slide</vt:lpstr>
      <vt:lpstr>PowerPoint Presentation</vt:lpstr>
      <vt:lpstr>PowerPoint Presentation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PowerPoint Template</dc:title>
  <dc:creator>Presentation Magazine</dc:creator>
  <cp:lastModifiedBy>Jonty Pearce</cp:lastModifiedBy>
  <cp:revision>14</cp:revision>
  <dcterms:created xsi:type="dcterms:W3CDTF">2009-11-03T13:35:13Z</dcterms:created>
  <dcterms:modified xsi:type="dcterms:W3CDTF">2015-02-22T11:20:40Z</dcterms:modified>
</cp:coreProperties>
</file>