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6" r:id="rId2"/>
    <p:sldId id="278" r:id="rId3"/>
    <p:sldId id="277" r:id="rId4"/>
    <p:sldId id="266" r:id="rId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-1410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657DC41-A982-4D13-9114-F34A7EE543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6342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0AFDE5-5E3C-4FA0-A701-081F9CC564D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854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C32EA-F99A-434B-9F7E-594BF34250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238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01EC-498C-4F3E-B28A-BF9666BB50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46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D8493-043F-43CF-88BC-05316A2E6A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8392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D92CC-346B-4978-AFF2-7AC326276B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7168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93573-4A80-46F2-A6C1-478FA82FE2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68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9F690-36A9-4BDF-860B-C49DE355B8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53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3F061-BF72-40DB-8B86-1882AB52BE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393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D7539-F251-462C-8DF8-37E446F043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730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DE626-9E35-4011-9B9F-AB287F7EC2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346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3413C-6271-4794-9E12-36F70EE672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33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49B7B-8090-42A6-A6B9-605CCCDFD0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90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233-51AE-4859-8913-428D363AC0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197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E03D-55C7-4B9D-B721-C1B26D9941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747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3CC0D33-4FDA-460C-B91A-CD816B1D4E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63" y="531813"/>
            <a:ext cx="5681662" cy="568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0" y="623411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/>
              <a:t>Spirograph Graphics Template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1"/>
          <a:stretch>
            <a:fillRect/>
          </a:stretch>
        </p:blipFill>
        <p:spPr bwMode="auto">
          <a:xfrm>
            <a:off x="0" y="0"/>
            <a:ext cx="521176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613" y="3683000"/>
            <a:ext cx="3036887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Example of a Slide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457200" y="1887538"/>
            <a:ext cx="8229600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Bullet point</a:t>
            </a:r>
          </a:p>
          <a:p>
            <a:pPr eaLnBrk="1" hangingPunct="1"/>
            <a:r>
              <a:rPr lang="en-US" altLang="en-US"/>
              <a:t>Bullet point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/>
              <a:t>Sub Bullet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178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Default Design</vt:lpstr>
      <vt:lpstr>PowerPoint Presentation</vt:lpstr>
      <vt:lpstr>Picture slide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13</cp:revision>
  <dcterms:created xsi:type="dcterms:W3CDTF">2009-11-03T13:35:13Z</dcterms:created>
  <dcterms:modified xsi:type="dcterms:W3CDTF">2015-02-22T11:20:39Z</dcterms:modified>
</cp:coreProperties>
</file>