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0" r:id="rId3"/>
    <p:sldId id="266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5238" autoAdjust="0"/>
  </p:normalViewPr>
  <p:slideViewPr>
    <p:cSldViewPr>
      <p:cViewPr varScale="1">
        <p:scale>
          <a:sx n="98" d="100"/>
          <a:sy n="98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4A218E-1A70-46D0-80D7-8383D20887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63BE032-1437-4BD2-B8C4-EE0CC77FF0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672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E50D29D-B0C2-422D-B44B-62989C2F8DD8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775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11221-A7FF-4A0A-9C79-4B6825C880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E0508-432E-494A-896F-3BAA81B5FD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41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40BC3-3553-4C41-BB5C-FB602BD89A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DB4C-70EB-4BB8-9EEF-0D9401A0A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81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08E4B-84F4-4320-8B86-6598FC22F1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9447B-BECB-48D4-B741-43AB02474E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84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049A2-6D4F-4FF2-BD04-02ADC9D351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EF276-9D09-406D-B403-50DD6E81D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773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0D7F-5FF2-4F39-B2A1-A8B76DB188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1089A-17BF-4646-8D39-2128C1D8A3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844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6CA1-0B84-41E5-84C1-725EA6EC7B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97C3-57DE-4D4A-9420-3DF514E2E0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337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CB6C5-B294-4364-A48C-AE5985F658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2FE7A-26B0-4C28-B739-6D73CCAE4A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873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E7806-FB9F-4815-AE3B-FA5FF149FC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6FE8-7E0F-48FA-8646-46053D4229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9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9FFD-C60F-4C69-8F87-1C4ABB2653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BF726-53FD-4540-815B-65F45CA335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A9F4A-6FF9-41C0-85E8-894799FA3F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70B4-0E73-488E-8DC5-597618C4CE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953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6AC01-E209-4D46-B4DE-533424B242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12AA-34A1-41B5-8F6F-CB09FE2DCD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42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13FB08-72F8-4CE4-8AFC-88ED1ADAAD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90DAE76-9670-4FD5-9479-0706A05746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088" y="620713"/>
            <a:ext cx="5905500" cy="51117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/>
              <a:t>Your message here!</a:t>
            </a:r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188913"/>
            <a:ext cx="8551862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1258888" y="1219200"/>
            <a:ext cx="8208962" cy="769938"/>
          </a:xfrm>
        </p:spPr>
        <p:txBody>
          <a:bodyPr/>
          <a:lstStyle/>
          <a:p>
            <a:pPr algn="l" eaLnBrk="1" hangingPunct="1"/>
            <a:r>
              <a:rPr lang="en-GB" altLang="en-US" sz="4800" smtClean="0">
                <a:latin typeface="Arial" panose="020B0604020202020204" pitchFamily="34" charset="0"/>
                <a:cs typeface="Arial" panose="020B0604020202020204" pitchFamily="34" charset="0"/>
              </a:rPr>
              <a:t>Old TV Template</a:t>
            </a:r>
          </a:p>
        </p:txBody>
      </p:sp>
      <p:sp>
        <p:nvSpPr>
          <p:cNvPr id="3077" name="Subtitle 2"/>
          <p:cNvSpPr>
            <a:spLocks noGrp="1"/>
          </p:cNvSpPr>
          <p:nvPr>
            <p:ph type="subTitle" idx="1"/>
          </p:nvPr>
        </p:nvSpPr>
        <p:spPr>
          <a:xfrm>
            <a:off x="2341563" y="1941513"/>
            <a:ext cx="6400800" cy="479425"/>
          </a:xfrm>
        </p:spPr>
        <p:txBody>
          <a:bodyPr/>
          <a:lstStyle/>
          <a:p>
            <a:pPr algn="l" eaLnBrk="1" hangingPunct="1"/>
            <a:r>
              <a:rPr lang="en-GB" altLang="en-US" sz="4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</a:p>
          <a:p>
            <a:pPr algn="l" eaLnBrk="1" hangingPunct="1"/>
            <a:endParaRPr lang="en-GB" altLang="en-US" sz="4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52"/>
          <p:cNvSpPr/>
          <p:nvPr/>
        </p:nvSpPr>
        <p:spPr>
          <a:xfrm>
            <a:off x="2311400" y="2997200"/>
            <a:ext cx="3676650" cy="316388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Your message here!</a:t>
            </a:r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188913"/>
            <a:ext cx="513873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/>
          <p:cNvGrpSpPr>
            <a:grpSpLocks/>
          </p:cNvGrpSpPr>
          <p:nvPr/>
        </p:nvGrpSpPr>
        <p:grpSpPr bwMode="auto">
          <a:xfrm>
            <a:off x="6796088" y="4343400"/>
            <a:ext cx="1863725" cy="2376488"/>
            <a:chOff x="2024996" y="188640"/>
            <a:chExt cx="5139292" cy="6552728"/>
          </a:xfrm>
        </p:grpSpPr>
        <p:sp>
          <p:nvSpPr>
            <p:cNvPr id="153" name="Rectangle 152"/>
            <p:cNvSpPr/>
            <p:nvPr/>
          </p:nvSpPr>
          <p:spPr>
            <a:xfrm>
              <a:off x="2309538" y="2998827"/>
              <a:ext cx="3677177" cy="316474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tint val="66000"/>
                    <a:satMod val="160000"/>
                  </a:schemeClr>
                </a:gs>
                <a:gs pos="50000">
                  <a:schemeClr val="accent1">
                    <a:lumMod val="75000"/>
                    <a:tint val="44500"/>
                    <a:satMod val="160000"/>
                  </a:schemeClr>
                </a:gs>
                <a:gs pos="100000">
                  <a:schemeClr val="accent1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Your message here!</a:t>
              </a:r>
            </a:p>
          </p:txBody>
        </p:sp>
        <p:pic>
          <p:nvPicPr>
            <p:cNvPr id="5126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4996" y="188640"/>
              <a:ext cx="5139292" cy="6552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898989"/>
                </a:solidFill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75000"/>
              </a:schemeClr>
            </a:gs>
            <a:gs pos="50000">
              <a:srgbClr val="002060">
                <a:tint val="44500"/>
                <a:satMod val="160000"/>
              </a:srgbClr>
            </a:gs>
            <a:gs pos="100000">
              <a:srgbClr val="00206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chemeClr val="tx1">
              <a:lumMod val="75000"/>
              <a:lumOff val="25000"/>
            </a:schemeClr>
          </a:solidFill>
        </a:ln>
      </a:spPr>
      <a:bodyPr rtlCol="0" anchor="ctr"/>
      <a:lstStyle>
        <a:defPPr algn="ctr">
          <a:defRPr sz="44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184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Old TV Template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19</cp:revision>
  <dcterms:created xsi:type="dcterms:W3CDTF">2011-04-14T22:20:01Z</dcterms:created>
  <dcterms:modified xsi:type="dcterms:W3CDTF">2015-02-22T11:20:38Z</dcterms:modified>
</cp:coreProperties>
</file>