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3" r:id="rId3"/>
    <p:sldId id="271" r:id="rId4"/>
    <p:sldId id="269" r:id="rId5"/>
    <p:sldId id="270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7819641-CF84-430B-A93D-23FEA4704B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7294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459BE6-29EF-4635-AEE0-F195B471073B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5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EB211-333F-44FB-B3CF-D42C421331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992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76B12-B6A3-416E-A670-EC582854E4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131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079F9-6CBE-477A-B778-BE111DBE8D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153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0151-DB62-47F6-A827-08958EDDFB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834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C6A09-B6C2-4289-A836-F535D93F5E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234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06A84-24F3-47B7-BE53-798301E4FE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74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545E3-45ED-4AD4-8318-0D04C22E47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932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F07A7-9D69-4286-8B5A-C8C4AA6E76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7770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B15F-D75F-45BB-8997-756ECD26C9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43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6EBA-BD60-4ADD-98BD-70B5653689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853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81DED-0542-4433-8B82-197FADFEBD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059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B56A6-7B68-454F-BE28-EEBF577048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697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BA370-786C-4855-A5D0-43645683FD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7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24EC690-BBAE-4CBC-9A07-97B0A547B9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830263"/>
            <a:ext cx="5257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0" y="62341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/>
              <a:t>Nuclear Fusion Graphics Template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7613" y="3794125"/>
            <a:ext cx="2644775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of a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263" y="300038"/>
            <a:ext cx="6186487" cy="618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373063"/>
            <a:ext cx="6230937" cy="623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592138"/>
            <a:ext cx="5872163" cy="588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171</Words>
  <Application>Microsoft Office PowerPoint</Application>
  <PresentationFormat>On-screen Show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Wingdings</vt:lpstr>
      <vt:lpstr>Default Design</vt:lpstr>
      <vt:lpstr>PowerPoint Presentation</vt:lpstr>
      <vt:lpstr>Example of a Slide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16</cp:revision>
  <dcterms:created xsi:type="dcterms:W3CDTF">2009-11-03T13:35:13Z</dcterms:created>
  <dcterms:modified xsi:type="dcterms:W3CDTF">2015-02-22T11:20:37Z</dcterms:modified>
</cp:coreProperties>
</file>