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3" r:id="rId3"/>
    <p:sldId id="264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F3201E-5AC3-45F0-8BE6-5195901C76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AC1EB47-7376-4DB9-8AC4-BFB6C1B894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2858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3A86F4-DD1A-4E6E-8068-6203B5E87B0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2254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F65A4-7E6D-4C3E-AFD6-5692AC8A26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9117B-995F-4FF3-83A3-7D19E19E86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16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389DF-9608-44E3-84A7-9B8CD7243F1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52250-8325-4A8B-85DE-8CDA562709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423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4F9C1-64FF-4AAE-A51F-2FFC761F95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CF5BA-B273-4C88-A501-05B329114D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912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FA702-EE3D-44F7-A31E-C83B4E553E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52210-F596-4CC2-8C6D-655352EFBF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602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88D27-6B0E-40FC-8BEC-F6C0A99E0D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9BE23-7C9D-4405-BDF2-0D708B2C31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215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DBA72-2754-4F07-A4FF-2A0E118BE5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66FA8-54DC-4076-8E50-D6AA3CEC47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775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3CC86-6A0D-4046-84A4-F220B21CD6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0CC78-ED0E-48A7-BCA1-EC6D96669F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161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FE5CD-9833-4FE1-B41F-B16FD759C2E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6F5C0-F478-4477-9BBF-6EA7F9422F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858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12F5-6C83-43E5-B087-C42B0521B8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1952C-D42E-4B97-B3FC-83AD357317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643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CF25D-D0D4-4E53-90CB-60300C6DA4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0C0E0-44CB-4B2E-B4ED-40DDEAE6A4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187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EB4C2-152C-47B2-AAB8-D9794C6E02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81DF1-890F-4E6C-A0C0-7029075EDD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646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D0A561-CEEA-4425-A075-C775A1D17C5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A2F7961-2B7E-4706-899D-06C73ED891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315913"/>
            <a:ext cx="8345487" cy="615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/>
        </p:nvSpPr>
        <p:spPr>
          <a:xfrm>
            <a:off x="736600" y="1268413"/>
            <a:ext cx="7772400" cy="722312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latin typeface="Arial" charset="0"/>
                <a:cs typeface="Arial" charset="0"/>
              </a:rPr>
              <a:t>New TV Template</a:t>
            </a:r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382713" y="1990725"/>
            <a:ext cx="6400800" cy="479425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444500"/>
            <a:ext cx="8205787" cy="589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eform 1"/>
          <p:cNvSpPr/>
          <p:nvPr/>
        </p:nvSpPr>
        <p:spPr>
          <a:xfrm>
            <a:off x="1058863" y="1011238"/>
            <a:ext cx="7035800" cy="3935412"/>
          </a:xfrm>
          <a:custGeom>
            <a:avLst/>
            <a:gdLst>
              <a:gd name="connsiteX0" fmla="*/ 19250 w 7036067"/>
              <a:gd name="connsiteY0" fmla="*/ 0 h 3936732"/>
              <a:gd name="connsiteX1" fmla="*/ 0 w 7036067"/>
              <a:gd name="connsiteY1" fmla="*/ 3936732 h 3936732"/>
              <a:gd name="connsiteX2" fmla="*/ 6987941 w 7036067"/>
              <a:gd name="connsiteY2" fmla="*/ 3936732 h 3936732"/>
              <a:gd name="connsiteX3" fmla="*/ 7036067 w 7036067"/>
              <a:gd name="connsiteY3" fmla="*/ 0 h 3936732"/>
              <a:gd name="connsiteX4" fmla="*/ 19250 w 7036067"/>
              <a:gd name="connsiteY4" fmla="*/ 0 h 3936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6067" h="3936732">
                <a:moveTo>
                  <a:pt x="19250" y="0"/>
                </a:moveTo>
                <a:cubicBezTo>
                  <a:pt x="12833" y="1312244"/>
                  <a:pt x="6417" y="2624488"/>
                  <a:pt x="0" y="3936732"/>
                </a:cubicBezTo>
                <a:lnTo>
                  <a:pt x="6987941" y="3936732"/>
                </a:lnTo>
                <a:lnTo>
                  <a:pt x="7036067" y="0"/>
                </a:lnTo>
                <a:lnTo>
                  <a:pt x="1925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/>
              <a:t>Add your text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5473700" y="4005263"/>
            <a:ext cx="3251200" cy="2336800"/>
            <a:chOff x="519400" y="444186"/>
            <a:chExt cx="8205383" cy="5897620"/>
          </a:xfrm>
        </p:grpSpPr>
        <p:pic>
          <p:nvPicPr>
            <p:cNvPr id="5125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400" y="444186"/>
              <a:ext cx="8205383" cy="5897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Freeform 1"/>
            <p:cNvSpPr/>
            <p:nvPr/>
          </p:nvSpPr>
          <p:spPr>
            <a:xfrm>
              <a:off x="1060283" y="1009106"/>
              <a:ext cx="7035475" cy="3938425"/>
            </a:xfrm>
            <a:custGeom>
              <a:avLst/>
              <a:gdLst>
                <a:gd name="connsiteX0" fmla="*/ 19250 w 7036067"/>
                <a:gd name="connsiteY0" fmla="*/ 0 h 3936732"/>
                <a:gd name="connsiteX1" fmla="*/ 0 w 7036067"/>
                <a:gd name="connsiteY1" fmla="*/ 3936732 h 3936732"/>
                <a:gd name="connsiteX2" fmla="*/ 6987941 w 7036067"/>
                <a:gd name="connsiteY2" fmla="*/ 3936732 h 3936732"/>
                <a:gd name="connsiteX3" fmla="*/ 7036067 w 7036067"/>
                <a:gd name="connsiteY3" fmla="*/ 0 h 3936732"/>
                <a:gd name="connsiteX4" fmla="*/ 19250 w 7036067"/>
                <a:gd name="connsiteY4" fmla="*/ 0 h 3936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36067" h="3936732">
                  <a:moveTo>
                    <a:pt x="19250" y="0"/>
                  </a:moveTo>
                  <a:cubicBezTo>
                    <a:pt x="12833" y="1312244"/>
                    <a:pt x="6417" y="2624488"/>
                    <a:pt x="0" y="3936732"/>
                  </a:cubicBezTo>
                  <a:lnTo>
                    <a:pt x="6987941" y="3936732"/>
                  </a:lnTo>
                  <a:lnTo>
                    <a:pt x="7036067" y="0"/>
                  </a:lnTo>
                  <a:lnTo>
                    <a:pt x="19250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/>
                <a:t>Add your text here</a:t>
              </a:r>
            </a:p>
          </p:txBody>
        </p:sp>
      </p:grp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Example of a Slide</a:t>
            </a: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457200" y="1989138"/>
            <a:ext cx="8229600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</a:rPr>
              <a:t>Bullet point</a:t>
            </a:r>
          </a:p>
          <a:p>
            <a:pPr eaLnBrk="1" hangingPunct="1"/>
            <a:r>
              <a:rPr lang="en-US" altLang="en-US">
                <a:solidFill>
                  <a:srgbClr val="898989"/>
                </a:solidFill>
              </a:rPr>
              <a:t>Bullet point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898989"/>
                </a:solidFill>
              </a:rPr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180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7</cp:revision>
  <dcterms:created xsi:type="dcterms:W3CDTF">2011-04-18T23:22:27Z</dcterms:created>
  <dcterms:modified xsi:type="dcterms:W3CDTF">2015-02-22T11:20:37Z</dcterms:modified>
</cp:coreProperties>
</file>