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9" r:id="rId2"/>
    <p:sldId id="260" r:id="rId3"/>
    <p:sldId id="262" r:id="rId4"/>
    <p:sldId id="261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55EC65E-8044-4A5D-ABE6-E6EF1DF9359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9B5BC44-D0A8-43AC-AA88-353016B716D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07809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009F41-9755-4FF6-B7CF-9E4997CE6463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04619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7BBF1-3192-42B3-9CE5-48B8A683EA3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6B800-2C08-4507-B45D-3DB7999708C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0682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D1A3C-0445-4D3A-8061-DB85A5EC38A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0DB42-7231-4B84-ADCE-D6307FA211D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4791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81496-67F3-44CD-912F-929D76D2782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A4363-721D-47BE-AEE8-C7691223E08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9165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A1215-34AA-433F-ABA6-1F9A677EACE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80672-0FC3-4CE7-BAE1-2309ADE9662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43636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770DD-E0CB-45B5-BC76-DABF37B0130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4DAC2-5024-4DF7-AEF1-4885D49D5E2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8571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52C45-7828-4F7E-8A9E-A0E2F0CD201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1A16B-CF32-4C98-816A-B5853BEFB9C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4147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F967A-2E1A-4ECD-99D5-49861862E56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75CC9-1C4F-4676-B31E-7B2992FF9C1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07015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B7A8F-0516-4310-94D7-2ABC51560B9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5A00B-0D35-4E5A-A6B5-978F765F91B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08192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0CC71-4601-4B2A-A688-C52904706BC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EE163-9915-4D81-ABE9-ECCE1A6438B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87030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6A1B8-7D1A-432E-B8A0-206FA8498AD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9C5CE-F890-4154-948A-0B16891B0A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677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FE8F9-4E70-4A97-800F-4CAB5FA9A45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C3E48-1A0E-4160-A394-03332A1CA5E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54964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97883DF-1162-466E-8C45-3014472E2E6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E4AD3DC-8D24-4F08-9DF2-5F2EDEF7B8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138" y="315913"/>
            <a:ext cx="6281737" cy="615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611188" y="1219200"/>
            <a:ext cx="7772400" cy="72231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Laptop Template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257300" y="1941513"/>
            <a:ext cx="6400800" cy="479425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Your name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GB" dirty="0" smtClean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3650" y="315913"/>
            <a:ext cx="6718300" cy="615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reeform 2"/>
          <p:cNvSpPr/>
          <p:nvPr/>
        </p:nvSpPr>
        <p:spPr>
          <a:xfrm>
            <a:off x="2309813" y="635000"/>
            <a:ext cx="4446587" cy="2752725"/>
          </a:xfrm>
          <a:custGeom>
            <a:avLst/>
            <a:gdLst>
              <a:gd name="connsiteX0" fmla="*/ 28876 w 4446872"/>
              <a:gd name="connsiteY0" fmla="*/ 0 h 2752826"/>
              <a:gd name="connsiteX1" fmla="*/ 0 w 4446872"/>
              <a:gd name="connsiteY1" fmla="*/ 2752826 h 2752826"/>
              <a:gd name="connsiteX2" fmla="*/ 4446872 w 4446872"/>
              <a:gd name="connsiteY2" fmla="*/ 2752826 h 2752826"/>
              <a:gd name="connsiteX3" fmla="*/ 4417996 w 4446872"/>
              <a:gd name="connsiteY3" fmla="*/ 0 h 2752826"/>
              <a:gd name="connsiteX4" fmla="*/ 28876 w 4446872"/>
              <a:gd name="connsiteY4" fmla="*/ 0 h 27528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6872" h="2752826">
                <a:moveTo>
                  <a:pt x="28876" y="0"/>
                </a:moveTo>
                <a:lnTo>
                  <a:pt x="0" y="2752826"/>
                </a:lnTo>
                <a:lnTo>
                  <a:pt x="4446872" y="2752826"/>
                </a:lnTo>
                <a:lnTo>
                  <a:pt x="4417996" y="0"/>
                </a:lnTo>
                <a:lnTo>
                  <a:pt x="28876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dirty="0"/>
              <a:t>Your message 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1"/>
          <p:cNvGrpSpPr>
            <a:grpSpLocks/>
          </p:cNvGrpSpPr>
          <p:nvPr/>
        </p:nvGrpSpPr>
        <p:grpSpPr bwMode="auto">
          <a:xfrm>
            <a:off x="4932363" y="3040063"/>
            <a:ext cx="3948112" cy="3617912"/>
            <a:chOff x="1262958" y="315977"/>
            <a:chExt cx="6718267" cy="6154039"/>
          </a:xfrm>
        </p:grpSpPr>
        <p:pic>
          <p:nvPicPr>
            <p:cNvPr id="5125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2958" y="315977"/>
              <a:ext cx="6718267" cy="61540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Freeform 2"/>
            <p:cNvSpPr/>
            <p:nvPr/>
          </p:nvSpPr>
          <p:spPr>
            <a:xfrm>
              <a:off x="2311083" y="634615"/>
              <a:ext cx="4446429" cy="2754331"/>
            </a:xfrm>
            <a:custGeom>
              <a:avLst/>
              <a:gdLst>
                <a:gd name="connsiteX0" fmla="*/ 28876 w 4446872"/>
                <a:gd name="connsiteY0" fmla="*/ 0 h 2752826"/>
                <a:gd name="connsiteX1" fmla="*/ 0 w 4446872"/>
                <a:gd name="connsiteY1" fmla="*/ 2752826 h 2752826"/>
                <a:gd name="connsiteX2" fmla="*/ 4446872 w 4446872"/>
                <a:gd name="connsiteY2" fmla="*/ 2752826 h 2752826"/>
                <a:gd name="connsiteX3" fmla="*/ 4417996 w 4446872"/>
                <a:gd name="connsiteY3" fmla="*/ 0 h 2752826"/>
                <a:gd name="connsiteX4" fmla="*/ 28876 w 4446872"/>
                <a:gd name="connsiteY4" fmla="*/ 0 h 2752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46872" h="2752826">
                  <a:moveTo>
                    <a:pt x="28876" y="0"/>
                  </a:moveTo>
                  <a:lnTo>
                    <a:pt x="0" y="2752826"/>
                  </a:lnTo>
                  <a:lnTo>
                    <a:pt x="4446872" y="2752826"/>
                  </a:lnTo>
                  <a:lnTo>
                    <a:pt x="4417996" y="0"/>
                  </a:lnTo>
                  <a:lnTo>
                    <a:pt x="28876" y="0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3200" dirty="0"/>
                <a:t>Your message here</a:t>
              </a:r>
            </a:p>
          </p:txBody>
        </p:sp>
      </p:grpSp>
      <p:sp>
        <p:nvSpPr>
          <p:cNvPr id="5123" name="Rectangle 2"/>
          <p:cNvSpPr txBox="1">
            <a:spLocks noChangeArrowheads="1"/>
          </p:cNvSpPr>
          <p:nvPr/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/>
              <a:t>Example of a Slide</a:t>
            </a:r>
          </a:p>
        </p:txBody>
      </p:sp>
      <p:sp>
        <p:nvSpPr>
          <p:cNvPr id="5124" name="Rectangle 3"/>
          <p:cNvSpPr txBox="1">
            <a:spLocks noChangeArrowheads="1"/>
          </p:cNvSpPr>
          <p:nvPr/>
        </p:nvSpPr>
        <p:spPr bwMode="auto">
          <a:xfrm>
            <a:off x="457200" y="1989138"/>
            <a:ext cx="8229600" cy="413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914400" indent="-4572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898989"/>
                </a:solidFill>
              </a:rPr>
              <a:t>Bullet point</a:t>
            </a:r>
          </a:p>
          <a:p>
            <a:pPr eaLnBrk="1" hangingPunct="1"/>
            <a:r>
              <a:rPr lang="en-US" altLang="en-US">
                <a:solidFill>
                  <a:srgbClr val="898989"/>
                </a:solidFill>
              </a:rPr>
              <a:t>Bullet point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>
                <a:solidFill>
                  <a:srgbClr val="898989"/>
                </a:solidFill>
              </a:rPr>
              <a:t>Sub Bullet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latin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latin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latin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latin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latin typeface="Arial" panose="020B0604020202020204" pitchFamily="34" charset="0"/>
              </a:rPr>
              <a:t>  </a:t>
            </a:r>
            <a:endParaRPr lang="en-US" altLang="en-US" sz="2000" b="1">
              <a:latin typeface="Arial" panose="020B0604020202020204" pitchFamily="34" charset="0"/>
            </a:endParaRP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177</Words>
  <Application>Microsoft Office PowerPoint</Application>
  <PresentationFormat>On-screen Show (4:3)</PresentationFormat>
  <Paragraphs>21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Arial</vt:lpstr>
      <vt:lpstr>Wingdings</vt:lpstr>
      <vt:lpstr>Office Theme</vt:lpstr>
      <vt:lpstr>Laptop Template</vt:lpstr>
      <vt:lpstr>PowerPoint Presentation</vt:lpstr>
      <vt:lpstr>PowerPoint Presentation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Jonty Pearce</cp:lastModifiedBy>
  <cp:revision>9</cp:revision>
  <dcterms:created xsi:type="dcterms:W3CDTF">2011-04-18T23:22:27Z</dcterms:created>
  <dcterms:modified xsi:type="dcterms:W3CDTF">2015-02-22T11:20:36Z</dcterms:modified>
</cp:coreProperties>
</file>