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5EC65E-8044-4A5D-ABE6-E6EF1DF935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B5BC44-D0A8-43AC-AA88-353016B716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780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09F41-9755-4FF6-B7CF-9E4997CE646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61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BBF1-3192-42B3-9CE5-48B8A683EA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B800-2C08-4507-B45D-3DB7999708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6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1A3C-0445-4D3A-8061-DB85A5EC38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0DB42-7231-4B84-ADCE-D6307FA211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79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1496-67F3-44CD-912F-929D76D278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4363-721D-47BE-AEE8-C7691223E0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16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1215-34AA-433F-ABA6-1F9A677EAC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0672-0FC3-4CE7-BAE1-2309ADE966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363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70DD-E0CB-45B5-BC76-DABF37B013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4DAC2-5024-4DF7-AEF1-4885D49D5E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57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2C45-7828-4F7E-8A9E-A0E2F0CD20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A16B-CF32-4C98-816A-B5853BEFB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1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967A-2E1A-4ECD-99D5-49861862E5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5CC9-1C4F-4676-B31E-7B2992FF9C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0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7A8F-0516-4310-94D7-2ABC51560B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A00B-0D35-4E5A-A6B5-978F765F9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19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CC71-4601-4B2A-A688-C52904706B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E163-9915-4D81-ABE9-ECCE1A6438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03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A1B8-7D1A-432E-B8A0-206FA8498A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C5CE-F890-4154-948A-0B16891B0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67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E8F9-4E70-4A97-800F-4CAB5FA9A4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3E48-1A0E-4160-A394-03332A1CA5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496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7883DF-1162-466E-8C45-3014472E2E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4AD3DC-8D24-4F08-9DF2-5F2EDEF7B8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315913"/>
            <a:ext cx="6281737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11188" y="1219200"/>
            <a:ext cx="7772400" cy="722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Laptop Template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57300" y="1941513"/>
            <a:ext cx="6400800" cy="47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Your name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315913"/>
            <a:ext cx="6718300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2309813" y="635000"/>
            <a:ext cx="4446587" cy="2752725"/>
          </a:xfrm>
          <a:custGeom>
            <a:avLst/>
            <a:gdLst>
              <a:gd name="connsiteX0" fmla="*/ 28876 w 4446872"/>
              <a:gd name="connsiteY0" fmla="*/ 0 h 2752826"/>
              <a:gd name="connsiteX1" fmla="*/ 0 w 4446872"/>
              <a:gd name="connsiteY1" fmla="*/ 2752826 h 2752826"/>
              <a:gd name="connsiteX2" fmla="*/ 4446872 w 4446872"/>
              <a:gd name="connsiteY2" fmla="*/ 2752826 h 2752826"/>
              <a:gd name="connsiteX3" fmla="*/ 4417996 w 4446872"/>
              <a:gd name="connsiteY3" fmla="*/ 0 h 2752826"/>
              <a:gd name="connsiteX4" fmla="*/ 28876 w 4446872"/>
              <a:gd name="connsiteY4" fmla="*/ 0 h 275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6872" h="2752826">
                <a:moveTo>
                  <a:pt x="28876" y="0"/>
                </a:moveTo>
                <a:lnTo>
                  <a:pt x="0" y="2752826"/>
                </a:lnTo>
                <a:lnTo>
                  <a:pt x="4446872" y="2752826"/>
                </a:lnTo>
                <a:lnTo>
                  <a:pt x="4417996" y="0"/>
                </a:lnTo>
                <a:lnTo>
                  <a:pt x="2887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/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4932363" y="3040063"/>
            <a:ext cx="3948112" cy="3617912"/>
            <a:chOff x="1262958" y="315977"/>
            <a:chExt cx="6718267" cy="6154039"/>
          </a:xfrm>
        </p:grpSpPr>
        <p:pic>
          <p:nvPicPr>
            <p:cNvPr id="512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2958" y="315977"/>
              <a:ext cx="6718267" cy="615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Freeform 2"/>
            <p:cNvSpPr/>
            <p:nvPr/>
          </p:nvSpPr>
          <p:spPr>
            <a:xfrm>
              <a:off x="2311083" y="634615"/>
              <a:ext cx="4446429" cy="2754331"/>
            </a:xfrm>
            <a:custGeom>
              <a:avLst/>
              <a:gdLst>
                <a:gd name="connsiteX0" fmla="*/ 28876 w 4446872"/>
                <a:gd name="connsiteY0" fmla="*/ 0 h 2752826"/>
                <a:gd name="connsiteX1" fmla="*/ 0 w 4446872"/>
                <a:gd name="connsiteY1" fmla="*/ 2752826 h 2752826"/>
                <a:gd name="connsiteX2" fmla="*/ 4446872 w 4446872"/>
                <a:gd name="connsiteY2" fmla="*/ 2752826 h 2752826"/>
                <a:gd name="connsiteX3" fmla="*/ 4417996 w 4446872"/>
                <a:gd name="connsiteY3" fmla="*/ 0 h 2752826"/>
                <a:gd name="connsiteX4" fmla="*/ 28876 w 4446872"/>
                <a:gd name="connsiteY4" fmla="*/ 0 h 275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6872" h="2752826">
                  <a:moveTo>
                    <a:pt x="28876" y="0"/>
                  </a:moveTo>
                  <a:lnTo>
                    <a:pt x="0" y="2752826"/>
                  </a:lnTo>
                  <a:lnTo>
                    <a:pt x="4446872" y="2752826"/>
                  </a:lnTo>
                  <a:lnTo>
                    <a:pt x="4417996" y="0"/>
                  </a:lnTo>
                  <a:lnTo>
                    <a:pt x="28876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/>
                <a:t>Your message here</a:t>
              </a:r>
            </a:p>
          </p:txBody>
        </p:sp>
      </p:grp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898989"/>
                </a:solidFill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Laptop Template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9</cp:revision>
  <dcterms:created xsi:type="dcterms:W3CDTF">2011-04-18T23:22:27Z</dcterms:created>
  <dcterms:modified xsi:type="dcterms:W3CDTF">2015-02-22T11:20:36Z</dcterms:modified>
</cp:coreProperties>
</file>