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7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0CE5D5-D6F7-4E88-B126-437F3A377A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C5282FC-E1B1-41C5-A7F1-612C49DE5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662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529407B-6424-46DB-91FF-091F988240EF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160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D786-ACCD-4822-B6B1-4C40F2639E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93FB0-7E9A-4E73-B1FB-A803DCCC2B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35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2774-252B-4D23-9F95-A5A02B8B13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D5CE-1C00-4AA6-8B78-84F0E301E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5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E0389-772D-4D6F-A42C-31D1928B3A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E7FF-0D93-4F5B-93C2-52CEF8A9CB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961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855A1-49A0-4F6D-891B-975A1C5600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ACC01-B247-48F0-80C8-2AE80AAE74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705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700F-2F74-47CF-AE31-10FBF217FE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1AFF-F65F-40EC-BED1-B8A2929694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55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5723-D1AD-4739-8618-B43906D008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E7A6-6EC7-49C0-A63F-9616019540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66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0BFE-C1B7-4DBB-B711-AA12CB5089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E4A2-7BD2-4C1A-B2A7-1FA525C4D8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256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A4F9-4674-439C-AFDF-A812D404B6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A69A-1CB9-4BA6-A087-30AF4FE4E6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14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809B-1974-4F42-9978-224CEB87E9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49E7-F472-4A50-A2AA-AA3E3807FA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46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3F5B-17AC-439D-8F3B-6CB4BD3DF0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D684-7E77-42DF-993D-1BCD1D976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39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A97A-57D9-4B74-96E9-F4C6BA2412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088D1-881F-4E26-8A0C-4EBE4E336A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76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685C6-FAAF-4E5D-973A-C242A36C3F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CDC32F-7BE5-46CA-B678-D350C63012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4" name="Rectangle 2583"/>
          <p:cNvSpPr/>
          <p:nvPr/>
        </p:nvSpPr>
        <p:spPr>
          <a:xfrm>
            <a:off x="1116013" y="1341438"/>
            <a:ext cx="5040312" cy="42481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/>
              <a:t>Your message here!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549275"/>
            <a:ext cx="8628062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07950" y="1773238"/>
            <a:ext cx="7772400" cy="722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cs typeface="Arial" charset="0"/>
              </a:rPr>
              <a:t>TV Template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8163" y="2495550"/>
            <a:ext cx="6400800" cy="479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rial" charset="0"/>
                <a:cs typeface="Arial" charset="0"/>
              </a:rPr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4" name="Rectangle 2583"/>
          <p:cNvSpPr/>
          <p:nvPr/>
        </p:nvSpPr>
        <p:spPr>
          <a:xfrm>
            <a:off x="1979613" y="836613"/>
            <a:ext cx="3848100" cy="31575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/>
              <a:t>Your message here!</a:t>
            </a:r>
          </a:p>
        </p:txBody>
      </p:sp>
      <p:pic>
        <p:nvPicPr>
          <p:cNvPr id="4099" name="Picture 25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334963"/>
            <a:ext cx="629920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6227763" y="4359275"/>
            <a:ext cx="2344737" cy="2303463"/>
            <a:chOff x="1421885" y="334367"/>
            <a:chExt cx="6300229" cy="6189265"/>
          </a:xfrm>
        </p:grpSpPr>
        <p:sp>
          <p:nvSpPr>
            <p:cNvPr id="5" name="Rectangle 4"/>
            <p:cNvSpPr/>
            <p:nvPr/>
          </p:nvSpPr>
          <p:spPr>
            <a:xfrm>
              <a:off x="1980672" y="837698"/>
              <a:ext cx="3847534" cy="315648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tint val="66000"/>
                    <a:satMod val="160000"/>
                  </a:schemeClr>
                </a:gs>
                <a:gs pos="50000">
                  <a:schemeClr val="accent1">
                    <a:lumMod val="75000"/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Your message here!</a:t>
              </a:r>
            </a:p>
          </p:txBody>
        </p:sp>
        <p:pic>
          <p:nvPicPr>
            <p:cNvPr id="512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1885" y="334367"/>
              <a:ext cx="6300229" cy="6189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Example of a Slide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898989"/>
                </a:solidFill>
              </a:rPr>
              <a:t>Sub Bullet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75000"/>
              </a:schemeClr>
            </a:gs>
            <a:gs pos="50000">
              <a:srgbClr val="002060">
                <a:tint val="44500"/>
                <a:satMod val="160000"/>
              </a:srgbClr>
            </a:gs>
            <a:gs pos="100000">
              <a:srgbClr val="00206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tx1">
              <a:lumMod val="75000"/>
              <a:lumOff val="25000"/>
            </a:schemeClr>
          </a:solidFill>
        </a:ln>
      </a:spPr>
      <a:bodyPr rtlCol="0" anchor="ctr"/>
      <a:lstStyle>
        <a:defPPr algn="ctr">
          <a:defRPr sz="4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183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TV Template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18</cp:revision>
  <dcterms:created xsi:type="dcterms:W3CDTF">2011-04-14T22:20:01Z</dcterms:created>
  <dcterms:modified xsi:type="dcterms:W3CDTF">2015-02-22T11:20:33Z</dcterms:modified>
</cp:coreProperties>
</file>