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57" r:id="rId3"/>
    <p:sldId id="266" r:id="rId4"/>
    <p:sldId id="265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7" autoAdjust="0"/>
    <p:restoredTop sz="94660"/>
  </p:normalViewPr>
  <p:slideViewPr>
    <p:cSldViewPr>
      <p:cViewPr varScale="1">
        <p:scale>
          <a:sx n="99" d="100"/>
          <a:sy n="99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50CE5D5-D6F7-4E88-B126-437F3A377A2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5C5282FC-E1B1-41C5-A7F1-612C49DE5B0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166224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5529407B-6424-46DB-91FF-091F988240EF}" type="slidenum">
              <a:rPr lang="en-GB" altLang="en-US">
                <a:latin typeface="Arial" panose="020B0604020202020204" pitchFamily="34" charset="0"/>
              </a:rPr>
              <a:pPr/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41602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3D786-ACCD-4822-B6B1-4C40F2639E2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93FB0-7E9A-4E73-B1FB-A803DCCC2B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60356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382774-252B-4D23-9F95-A5A02B8B13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3D5CE-1C00-4AA6-8B78-84F0E301E8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75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2E0389-772D-4D6F-A42C-31D1928B3A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DE7FF-0D93-4F5B-93C2-52CEF8A9CB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9613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855A1-49A0-4F6D-891B-975A1C56003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ACC01-B247-48F0-80C8-2AE80AAE745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6705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7700F-2F74-47CF-AE31-10FBF217FE2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501AFF-F65F-40EC-BED1-B8A2929694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355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015723-D1AD-4739-8618-B43906D008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7CE7A6-6EC7-49C0-A63F-9616019540C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9669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80BFE-C1B7-4DBB-B711-AA12CB50893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AE4A2-7BD2-4C1A-B2A7-1FA525C4D8A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12563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8A4F9-4674-439C-AFDF-A812D404B63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9A69A-1CB9-4BA6-A087-30AF4FE4E63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71468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8809B-1974-4F42-9978-224CEB87E94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549E7-F472-4A50-A2AA-AA3E3807FA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2469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B93F5B-17AC-439D-8F3B-6CB4BD3DF0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4ED684-7E77-42DF-993D-1BCD1D9765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00396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DA97A-57D9-4B74-96E9-F4C6BA2412D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088D1-881F-4E26-8A0C-4EBE4E336AE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8760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46685C6-FAAF-4E5D-973A-C242A36C3F0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ECDC32F-7BE5-46CA-B678-D350C63012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4" name="Rectangle 2583"/>
          <p:cNvSpPr/>
          <p:nvPr/>
        </p:nvSpPr>
        <p:spPr>
          <a:xfrm>
            <a:off x="1116013" y="1341438"/>
            <a:ext cx="5040312" cy="4248150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dirty="0"/>
              <a:t>Your message here!</a:t>
            </a:r>
          </a:p>
        </p:txBody>
      </p:sp>
      <p:pic>
        <p:nvPicPr>
          <p:cNvPr id="3075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8" y="549275"/>
            <a:ext cx="8628062" cy="583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-107950" y="1773238"/>
            <a:ext cx="7772400" cy="722312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cs typeface="Arial" charset="0"/>
              </a:rPr>
              <a:t>TV Template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>
          <a:xfrm>
            <a:off x="538163" y="2495550"/>
            <a:ext cx="6400800" cy="479425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latin typeface="Arial" charset="0"/>
                <a:cs typeface="Arial" charset="0"/>
              </a:rPr>
              <a:t>Your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4" name="Rectangle 2583"/>
          <p:cNvSpPr/>
          <p:nvPr/>
        </p:nvSpPr>
        <p:spPr>
          <a:xfrm>
            <a:off x="1979613" y="836613"/>
            <a:ext cx="3848100" cy="315753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75000"/>
                  <a:tint val="66000"/>
                  <a:satMod val="160000"/>
                </a:schemeClr>
              </a:gs>
              <a:gs pos="50000">
                <a:schemeClr val="accent1">
                  <a:lumMod val="75000"/>
                  <a:tint val="44500"/>
                  <a:satMod val="160000"/>
                </a:schemeClr>
              </a:gs>
              <a:gs pos="100000">
                <a:schemeClr val="accent1">
                  <a:lumMod val="75000"/>
                  <a:tint val="23500"/>
                  <a:satMod val="160000"/>
                </a:schemeClr>
              </a:gs>
            </a:gsLst>
            <a:lin ang="135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200" dirty="0"/>
              <a:t>Your message here!</a:t>
            </a:r>
          </a:p>
        </p:txBody>
      </p:sp>
      <p:pic>
        <p:nvPicPr>
          <p:cNvPr id="4099" name="Picture 258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334963"/>
            <a:ext cx="6299200" cy="618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6"/>
          <p:cNvGrpSpPr>
            <a:grpSpLocks/>
          </p:cNvGrpSpPr>
          <p:nvPr/>
        </p:nvGrpSpPr>
        <p:grpSpPr bwMode="auto">
          <a:xfrm>
            <a:off x="6227763" y="4359275"/>
            <a:ext cx="2344737" cy="2303463"/>
            <a:chOff x="1421885" y="334367"/>
            <a:chExt cx="6300229" cy="6189265"/>
          </a:xfrm>
        </p:grpSpPr>
        <p:sp>
          <p:nvSpPr>
            <p:cNvPr id="5" name="Rectangle 4"/>
            <p:cNvSpPr/>
            <p:nvPr/>
          </p:nvSpPr>
          <p:spPr>
            <a:xfrm>
              <a:off x="1980672" y="837698"/>
              <a:ext cx="3847534" cy="3156482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lumMod val="75000"/>
                    <a:tint val="66000"/>
                    <a:satMod val="160000"/>
                  </a:schemeClr>
                </a:gs>
                <a:gs pos="50000">
                  <a:schemeClr val="accent1">
                    <a:lumMod val="75000"/>
                    <a:tint val="44500"/>
                    <a:satMod val="160000"/>
                  </a:schemeClr>
                </a:gs>
                <a:gs pos="100000">
                  <a:schemeClr val="accent1">
                    <a:lumMod val="75000"/>
                    <a:tint val="23500"/>
                    <a:satMod val="160000"/>
                  </a:schemeClr>
                </a:gs>
              </a:gsLst>
              <a:lin ang="13500000" scaled="1"/>
              <a:tileRect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GB" sz="1600" dirty="0">
                  <a:solidFill>
                    <a:schemeClr val="tx1"/>
                  </a:solidFill>
                </a:rPr>
                <a:t>Your message here!</a:t>
              </a:r>
            </a:p>
          </p:txBody>
        </p:sp>
        <p:pic>
          <p:nvPicPr>
            <p:cNvPr id="512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21885" y="334367"/>
              <a:ext cx="6300229" cy="61892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123" name="Rectangle 2"/>
          <p:cNvSpPr txBox="1">
            <a:spLocks noChangeArrowheads="1"/>
          </p:cNvSpPr>
          <p:nvPr/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400"/>
              <a:t>Example of a Slide</a:t>
            </a:r>
          </a:p>
        </p:txBody>
      </p:sp>
      <p:sp>
        <p:nvSpPr>
          <p:cNvPr id="5124" name="Rectangle 3"/>
          <p:cNvSpPr txBox="1">
            <a:spLocks noChangeArrowheads="1"/>
          </p:cNvSpPr>
          <p:nvPr/>
        </p:nvSpPr>
        <p:spPr bwMode="auto">
          <a:xfrm>
            <a:off x="457200" y="1989138"/>
            <a:ext cx="8229600" cy="413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898989"/>
                </a:solidFill>
              </a:rPr>
              <a:t>Bullet point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r>
              <a:rPr lang="en-US" altLang="en-US">
                <a:solidFill>
                  <a:srgbClr val="898989"/>
                </a:solidFill>
              </a:rPr>
              <a:t>Sub Bullet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gradFill flip="none" rotWithShape="1">
          <a:gsLst>
            <a:gs pos="0">
              <a:schemeClr val="tx2">
                <a:lumMod val="75000"/>
              </a:schemeClr>
            </a:gs>
            <a:gs pos="50000">
              <a:srgbClr val="002060">
                <a:tint val="44500"/>
                <a:satMod val="160000"/>
              </a:srgbClr>
            </a:gs>
            <a:gs pos="100000">
              <a:srgbClr val="002060">
                <a:tint val="23500"/>
                <a:satMod val="160000"/>
              </a:srgbClr>
            </a:gs>
          </a:gsLst>
          <a:lin ang="2700000" scaled="1"/>
          <a:tileRect/>
        </a:gradFill>
        <a:ln>
          <a:solidFill>
            <a:schemeClr val="tx1">
              <a:lumMod val="75000"/>
              <a:lumOff val="25000"/>
            </a:schemeClr>
          </a:solidFill>
        </a:ln>
      </a:spPr>
      <a:bodyPr rtlCol="0" anchor="ctr"/>
      <a:lstStyle>
        <a:defPPr algn="ctr">
          <a:defRPr sz="44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238</TotalTime>
  <Words>183</Words>
  <Application>Microsoft Office PowerPoint</Application>
  <PresentationFormat>On-screen Show (4:3)</PresentationFormat>
  <Paragraphs>22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Arial</vt:lpstr>
      <vt:lpstr>Wingdings</vt:lpstr>
      <vt:lpstr>Office Theme</vt:lpstr>
      <vt:lpstr>TV Template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18</cp:revision>
  <dcterms:created xsi:type="dcterms:W3CDTF">2011-04-14T22:20:01Z</dcterms:created>
  <dcterms:modified xsi:type="dcterms:W3CDTF">2015-02-22T11:20:33Z</dcterms:modified>
</cp:coreProperties>
</file>