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66" r:id="rId3"/>
    <p:sldId id="261" r:id="rId4"/>
    <p:sldId id="265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>
        <p:scale>
          <a:sx n="103" d="100"/>
          <a:sy n="103" d="100"/>
        </p:scale>
        <p:origin x="-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DBA1F-AF8C-4AE3-AA87-88A04930F62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9FDA781-AD85-4B4A-BA59-75692C1D8C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25860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07CC6AC9-DE6A-4319-8083-73498D75A3B0}" type="slidenum">
              <a:rPr lang="en-GB" altLang="en-US">
                <a:latin typeface="Arial" panose="020B0604020202020204" pitchFamily="34" charset="0"/>
              </a:rPr>
              <a:pPr/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79922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06CC9-A600-406D-9D16-0B50F041D75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E63F9-6713-470E-8809-BDF06A94AF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1232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1224D-9AD5-44DF-AE66-DDCC70D7F6F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5FEC-BD1B-46B3-8A1D-CFB3690BAA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044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CCD34-6A01-4ED2-A843-33315B4F174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42EF7-3492-4259-84ED-94003E2338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6541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F26DC-FC5A-41FE-8657-1D651851750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424B8-886F-4602-B024-13E58EE8C6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0149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DB082-5687-4678-9E25-8460D0D592C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E1E02-892C-47E4-B25D-166B024A9C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362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23B74-60E2-4A35-ADB4-67645DA0040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9AE6A-6975-481D-B04C-0115B450DC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246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42E34-39A1-4E36-B394-B5D035DFC0C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7B997-A650-4C67-AC77-A194942AE8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2884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0707-E6EC-4733-BC92-2054A6CDEDB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E5AF6-EE2E-47E2-B6B4-A2D30A2BBE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2240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5FF4A-6A2A-4EEF-952B-1AF7CD7A0C5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8157D-F98A-49FD-BC62-B4ABBC47E8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804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55C6F-AD8F-48B9-A4DA-5424852BA70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0192E-A8E6-4F5D-8912-FFBFDB3D6B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9570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10E4E-1DD4-42AF-94B3-A5B079BC302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CBBFF-2EE7-488C-B086-6B2F7FDE2B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074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BD4CCD-EB2D-43CF-B81D-7FE7BBE7E3A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B469337-CFBB-4D48-B534-1D8FC178E4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76"/>
          <a:stretch>
            <a:fillRect/>
          </a:stretch>
        </p:blipFill>
        <p:spPr bwMode="auto">
          <a:xfrm>
            <a:off x="250825" y="614363"/>
            <a:ext cx="8672513" cy="569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1" name="Rectangle 300"/>
          <p:cNvSpPr/>
          <p:nvPr/>
        </p:nvSpPr>
        <p:spPr>
          <a:xfrm>
            <a:off x="831850" y="1230313"/>
            <a:ext cx="7418388" cy="414337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/>
              <a:t>Your message here!</a:t>
            </a: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712788" y="1290638"/>
            <a:ext cx="7772400" cy="7223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latin typeface="Arial" charset="0"/>
                <a:cs typeface="Arial" charset="0"/>
              </a:rPr>
              <a:t>Flat Screen TV Template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58900" y="2012950"/>
            <a:ext cx="6400800" cy="479425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latin typeface="Arial" charset="0"/>
                <a:cs typeface="Arial" charset="0"/>
              </a:rPr>
              <a:t>Your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638" y="614363"/>
            <a:ext cx="6816725" cy="562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1" name="Rectangle 300"/>
          <p:cNvSpPr/>
          <p:nvPr/>
        </p:nvSpPr>
        <p:spPr>
          <a:xfrm>
            <a:off x="1619250" y="1098550"/>
            <a:ext cx="5832475" cy="325755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/>
              <a:t>Your message here!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 of a Slide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6963" y="3411538"/>
            <a:ext cx="3697287" cy="305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7" name="Rectangle 126"/>
          <p:cNvSpPr/>
          <p:nvPr/>
        </p:nvSpPr>
        <p:spPr>
          <a:xfrm>
            <a:off x="5148263" y="3671888"/>
            <a:ext cx="3200400" cy="179546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/>
              <a:t>Your message here!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latin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latin typeface="Arial" panose="020B0604020202020204" pitchFamily="34" charset="0"/>
              </a:rPr>
              <a:t>  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tx2">
                <a:lumMod val="75000"/>
              </a:schemeClr>
            </a:gs>
            <a:gs pos="50000">
              <a:srgbClr val="002060">
                <a:tint val="44500"/>
                <a:satMod val="160000"/>
              </a:srgbClr>
            </a:gs>
            <a:gs pos="100000">
              <a:srgbClr val="002060">
                <a:tint val="23500"/>
                <a:satMod val="160000"/>
              </a:srgbClr>
            </a:gs>
          </a:gsLst>
          <a:lin ang="2700000" scaled="1"/>
          <a:tileRect/>
        </a:gradFill>
        <a:ln>
          <a:solidFill>
            <a:schemeClr val="tx1">
              <a:lumMod val="75000"/>
              <a:lumOff val="25000"/>
            </a:schemeClr>
          </a:solidFill>
        </a:ln>
      </a:spPr>
      <a:bodyPr rtlCol="0" anchor="ctr"/>
      <a:lstStyle>
        <a:defPPr algn="ctr">
          <a:defRPr sz="4400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185</Words>
  <Application>Microsoft Office PowerPoint</Application>
  <PresentationFormat>On-screen Show (4:3)</PresentationFormat>
  <Paragraphs>22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Arial</vt:lpstr>
      <vt:lpstr>Wingdings</vt:lpstr>
      <vt:lpstr>Office Theme</vt:lpstr>
      <vt:lpstr>Flat Screen TV Template</vt:lpstr>
      <vt:lpstr>PowerPoint Presentation</vt:lpstr>
      <vt:lpstr>Example of a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Jonty Pearce</cp:lastModifiedBy>
  <cp:revision>18</cp:revision>
  <dcterms:created xsi:type="dcterms:W3CDTF">2011-04-14T22:20:01Z</dcterms:created>
  <dcterms:modified xsi:type="dcterms:W3CDTF">2015-02-22T11:20:32Z</dcterms:modified>
</cp:coreProperties>
</file>