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295" r:id="rId2"/>
    <p:sldId id="296" r:id="rId3"/>
    <p:sldId id="284" r:id="rId4"/>
    <p:sldId id="285" r:id="rId5"/>
    <p:sldId id="286" r:id="rId6"/>
    <p:sldId id="287" r:id="rId7"/>
    <p:sldId id="288" r:id="rId8"/>
    <p:sldId id="289" r:id="rId9"/>
    <p:sldId id="290" r:id="rId10"/>
    <p:sldId id="291" r:id="rId11"/>
    <p:sldId id="292" r:id="rId12"/>
    <p:sldId id="293" r:id="rId13"/>
    <p:sldId id="294" r:id="rId14"/>
    <p:sldId id="281" r:id="rId15"/>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12" autoAdjust="0"/>
    <p:restoredTop sz="99512" autoAdjust="0"/>
  </p:normalViewPr>
  <p:slideViewPr>
    <p:cSldViewPr snapToGrid="0" snapToObjects="1">
      <p:cViewPr>
        <p:scale>
          <a:sx n="109" d="100"/>
          <a:sy n="109" d="100"/>
        </p:scale>
        <p:origin x="-84" y="-72"/>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Arial" charset="0"/>
                <a:ea typeface="ＭＳ Ｐゴシック" pitchFamily="96" charset="-128"/>
              </a:defRPr>
            </a:lvl1pPr>
          </a:lstStyle>
          <a:p>
            <a:pPr>
              <a:defRPr/>
            </a:pPr>
            <a:endParaRPr lang="en-GB"/>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468B6050-1EFA-4D22-B848-E97284D7734E}" type="slidenum">
              <a:rPr lang="en-GB" altLang="en-US"/>
              <a:pPr>
                <a:defRPr/>
              </a:pPr>
              <a:t>‹#›</a:t>
            </a:fld>
            <a:endParaRPr lang="en-GB" altLang="en-US"/>
          </a:p>
        </p:txBody>
      </p:sp>
    </p:spTree>
    <p:extLst>
      <p:ext uri="{BB962C8B-B14F-4D97-AF65-F5344CB8AC3E}">
        <p14:creationId xmlns:p14="http://schemas.microsoft.com/office/powerpoint/2010/main" val="42458947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E4D1749B-5B65-475E-AE8B-871CA70BCB3F}" type="slidenum">
              <a:rPr lang="en-GB" altLang="en-US" sz="1200" b="0"/>
              <a:pPr/>
              <a:t>1</a:t>
            </a:fld>
            <a:endParaRPr lang="en-GB" altLang="en-US" sz="1200" b="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391947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E431D0F5-9579-48DC-9C63-FE446CECAF0A}" type="slidenum">
              <a:rPr lang="en-GB" altLang="en-US" sz="1200" b="0"/>
              <a:pPr/>
              <a:t>10</a:t>
            </a:fld>
            <a:endParaRPr lang="en-GB" altLang="en-US" sz="1200"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56256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D309E74-CEB6-4B23-91DD-C8F298CF64D8}" type="slidenum">
              <a:rPr lang="en-GB" altLang="en-US" sz="1200" b="0"/>
              <a:pPr/>
              <a:t>11</a:t>
            </a:fld>
            <a:endParaRPr lang="en-GB" altLang="en-US" sz="1200" b="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195582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DCFF38D4-28EA-4C4E-AF17-DF35BFB87148}" type="slidenum">
              <a:rPr lang="en-GB" altLang="en-US" sz="1200" b="0"/>
              <a:pPr/>
              <a:t>12</a:t>
            </a:fld>
            <a:endParaRPr lang="en-GB" altLang="en-US" sz="1200" b="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7012903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003740AB-568A-4C02-A597-B49B7AE0A881}" type="slidenum">
              <a:rPr lang="en-GB" altLang="en-US" sz="1200" b="0"/>
              <a:pPr/>
              <a:t>13</a:t>
            </a:fld>
            <a:endParaRPr lang="en-GB" altLang="en-US" sz="1200" b="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112052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92A951D4-ABD0-422F-A801-DD6FFC56353E}" type="slidenum">
              <a:rPr lang="en-GB" altLang="en-US" sz="1200" b="0"/>
              <a:pPr/>
              <a:t>14</a:t>
            </a:fld>
            <a:endParaRPr lang="en-GB" altLang="en-US" sz="1200" b="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542614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9185F666-BF06-455D-8D3A-4DA1293D2301}" type="slidenum">
              <a:rPr lang="en-GB" altLang="en-US" sz="1200" b="0"/>
              <a:pPr/>
              <a:t>2</a:t>
            </a:fld>
            <a:endParaRPr lang="en-GB" altLang="en-US" sz="1200"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443294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13D1202A-5F27-48F1-A700-F0729A500057}" type="slidenum">
              <a:rPr lang="en-GB" altLang="en-US" sz="1200" b="0"/>
              <a:pPr/>
              <a:t>3</a:t>
            </a:fld>
            <a:endParaRPr lang="en-GB" altLang="en-US" sz="1200"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721242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5AC8584C-2706-4AA9-A952-3E9000784C32}" type="slidenum">
              <a:rPr lang="en-GB" altLang="en-US" sz="1200" b="0"/>
              <a:pPr/>
              <a:t>4</a:t>
            </a:fld>
            <a:endParaRPr lang="en-GB" altLang="en-US" sz="1200"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719228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F60F5B0F-A895-46C2-BEA4-F96F2396670D}" type="slidenum">
              <a:rPr lang="en-GB" altLang="en-US" sz="1200" b="0"/>
              <a:pPr/>
              <a:t>5</a:t>
            </a:fld>
            <a:endParaRPr lang="en-GB" altLang="en-US" sz="1200"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653568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39BDC02A-AD93-424F-B477-30781BC1B302}" type="slidenum">
              <a:rPr lang="en-GB" altLang="en-US" sz="1200" b="0"/>
              <a:pPr/>
              <a:t>6</a:t>
            </a:fld>
            <a:endParaRPr lang="en-GB" altLang="en-US" sz="1200"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460008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25982ED0-96EE-49EF-8E49-F5263880350C}" type="slidenum">
              <a:rPr lang="en-GB" altLang="en-US" sz="1200" b="0"/>
              <a:pPr/>
              <a:t>7</a:t>
            </a:fld>
            <a:endParaRPr lang="en-GB" altLang="en-US" sz="1200"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0831373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8C18E3D3-8901-436D-A4A9-AFABB541BD06}" type="slidenum">
              <a:rPr lang="en-GB" altLang="en-US" sz="1200" b="0"/>
              <a:pPr/>
              <a:t>8</a:t>
            </a:fld>
            <a:endParaRPr lang="en-GB" altLang="en-US" sz="1200"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719553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1468D16F-6463-4A1F-AE0F-F31820B97B7F}" type="slidenum">
              <a:rPr lang="en-GB" altLang="en-US" sz="1200" b="0"/>
              <a:pPr/>
              <a:t>9</a:t>
            </a:fld>
            <a:endParaRPr lang="en-GB" altLang="en-US" sz="1200"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722866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CA0913C-95ED-462C-9340-1B2D66E818CC}" type="slidenum">
              <a:rPr lang="en-US" altLang="en-US"/>
              <a:pPr>
                <a:defRPr/>
              </a:pPr>
              <a:t>‹#›</a:t>
            </a:fld>
            <a:endParaRPr lang="en-US" altLang="en-US"/>
          </a:p>
        </p:txBody>
      </p:sp>
    </p:spTree>
    <p:extLst>
      <p:ext uri="{BB962C8B-B14F-4D97-AF65-F5344CB8AC3E}">
        <p14:creationId xmlns:p14="http://schemas.microsoft.com/office/powerpoint/2010/main" val="2441849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8FD8B3-DA49-4ACC-AEB1-80005CC44AC4}" type="slidenum">
              <a:rPr lang="en-US" altLang="en-US"/>
              <a:pPr>
                <a:defRPr/>
              </a:pPr>
              <a:t>‹#›</a:t>
            </a:fld>
            <a:endParaRPr lang="en-US" altLang="en-US"/>
          </a:p>
        </p:txBody>
      </p:sp>
    </p:spTree>
    <p:extLst>
      <p:ext uri="{BB962C8B-B14F-4D97-AF65-F5344CB8AC3E}">
        <p14:creationId xmlns:p14="http://schemas.microsoft.com/office/powerpoint/2010/main" val="3970069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6D4A92-1ED9-4D7A-834D-EE2FC9AB36B4}" type="slidenum">
              <a:rPr lang="en-US" altLang="en-US"/>
              <a:pPr>
                <a:defRPr/>
              </a:pPr>
              <a:t>‹#›</a:t>
            </a:fld>
            <a:endParaRPr lang="en-US" altLang="en-US"/>
          </a:p>
        </p:txBody>
      </p:sp>
    </p:spTree>
    <p:extLst>
      <p:ext uri="{BB962C8B-B14F-4D97-AF65-F5344CB8AC3E}">
        <p14:creationId xmlns:p14="http://schemas.microsoft.com/office/powerpoint/2010/main" val="192783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6DCAF29-C1C4-4485-B0E8-203EF5AEB181}" type="slidenum">
              <a:rPr lang="en-US" altLang="en-US"/>
              <a:pPr>
                <a:defRPr/>
              </a:pPr>
              <a:t>‹#›</a:t>
            </a:fld>
            <a:endParaRPr lang="en-US" altLang="en-US"/>
          </a:p>
        </p:txBody>
      </p:sp>
    </p:spTree>
    <p:extLst>
      <p:ext uri="{BB962C8B-B14F-4D97-AF65-F5344CB8AC3E}">
        <p14:creationId xmlns:p14="http://schemas.microsoft.com/office/powerpoint/2010/main" val="4110693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2E9BE3-5E7A-4BC6-97B3-913A761F40EA}" type="slidenum">
              <a:rPr lang="en-US" altLang="en-US"/>
              <a:pPr>
                <a:defRPr/>
              </a:pPr>
              <a:t>‹#›</a:t>
            </a:fld>
            <a:endParaRPr lang="en-US" altLang="en-US"/>
          </a:p>
        </p:txBody>
      </p:sp>
    </p:spTree>
    <p:extLst>
      <p:ext uri="{BB962C8B-B14F-4D97-AF65-F5344CB8AC3E}">
        <p14:creationId xmlns:p14="http://schemas.microsoft.com/office/powerpoint/2010/main" val="2188849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9C1A8C8-DECB-40B6-B637-20111BE959DE}" type="slidenum">
              <a:rPr lang="en-US" altLang="en-US"/>
              <a:pPr>
                <a:defRPr/>
              </a:pPr>
              <a:t>‹#›</a:t>
            </a:fld>
            <a:endParaRPr lang="en-US" altLang="en-US"/>
          </a:p>
        </p:txBody>
      </p:sp>
    </p:spTree>
    <p:extLst>
      <p:ext uri="{BB962C8B-B14F-4D97-AF65-F5344CB8AC3E}">
        <p14:creationId xmlns:p14="http://schemas.microsoft.com/office/powerpoint/2010/main" val="3916789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1269457-1971-470C-95B6-B4D9B6BB0F9C}" type="slidenum">
              <a:rPr lang="en-US" altLang="en-US"/>
              <a:pPr>
                <a:defRPr/>
              </a:pPr>
              <a:t>‹#›</a:t>
            </a:fld>
            <a:endParaRPr lang="en-US" altLang="en-US"/>
          </a:p>
        </p:txBody>
      </p:sp>
    </p:spTree>
    <p:extLst>
      <p:ext uri="{BB962C8B-B14F-4D97-AF65-F5344CB8AC3E}">
        <p14:creationId xmlns:p14="http://schemas.microsoft.com/office/powerpoint/2010/main" val="3338894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93868EA-B63E-41AF-8144-70790D9CD705}" type="slidenum">
              <a:rPr lang="en-US" altLang="en-US"/>
              <a:pPr>
                <a:defRPr/>
              </a:pPr>
              <a:t>‹#›</a:t>
            </a:fld>
            <a:endParaRPr lang="en-US" altLang="en-US"/>
          </a:p>
        </p:txBody>
      </p:sp>
    </p:spTree>
    <p:extLst>
      <p:ext uri="{BB962C8B-B14F-4D97-AF65-F5344CB8AC3E}">
        <p14:creationId xmlns:p14="http://schemas.microsoft.com/office/powerpoint/2010/main" val="1763680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D7E35B0-B8D6-4555-874B-0036019D92B2}" type="slidenum">
              <a:rPr lang="en-US" altLang="en-US"/>
              <a:pPr>
                <a:defRPr/>
              </a:pPr>
              <a:t>‹#›</a:t>
            </a:fld>
            <a:endParaRPr lang="en-US" altLang="en-US"/>
          </a:p>
        </p:txBody>
      </p:sp>
    </p:spTree>
    <p:extLst>
      <p:ext uri="{BB962C8B-B14F-4D97-AF65-F5344CB8AC3E}">
        <p14:creationId xmlns:p14="http://schemas.microsoft.com/office/powerpoint/2010/main" val="380000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CE69275-DF21-40A7-8994-9909DECAFCB9}" type="slidenum">
              <a:rPr lang="en-US" altLang="en-US"/>
              <a:pPr>
                <a:defRPr/>
              </a:pPr>
              <a:t>‹#›</a:t>
            </a:fld>
            <a:endParaRPr lang="en-US" altLang="en-US"/>
          </a:p>
        </p:txBody>
      </p:sp>
    </p:spTree>
    <p:extLst>
      <p:ext uri="{BB962C8B-B14F-4D97-AF65-F5344CB8AC3E}">
        <p14:creationId xmlns:p14="http://schemas.microsoft.com/office/powerpoint/2010/main" val="40110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A741352-12B1-4110-B849-A6A2DA139ABA}" type="slidenum">
              <a:rPr lang="en-US" altLang="en-US"/>
              <a:pPr>
                <a:defRPr/>
              </a:pPr>
              <a:t>‹#›</a:t>
            </a:fld>
            <a:endParaRPr lang="en-US" altLang="en-US"/>
          </a:p>
        </p:txBody>
      </p:sp>
    </p:spTree>
    <p:extLst>
      <p:ext uri="{BB962C8B-B14F-4D97-AF65-F5344CB8AC3E}">
        <p14:creationId xmlns:p14="http://schemas.microsoft.com/office/powerpoint/2010/main" val="2366832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B9172E-A696-451D-B123-48F56ABB0079}" type="slidenum">
              <a:rPr lang="en-US" altLang="en-US"/>
              <a:pPr>
                <a:defRPr/>
              </a:pPr>
              <a:t>‹#›</a:t>
            </a:fld>
            <a:endParaRPr lang="en-US" altLang="en-US"/>
          </a:p>
        </p:txBody>
      </p:sp>
    </p:spTree>
    <p:extLst>
      <p:ext uri="{BB962C8B-B14F-4D97-AF65-F5344CB8AC3E}">
        <p14:creationId xmlns:p14="http://schemas.microsoft.com/office/powerpoint/2010/main" val="4221754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96"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96"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37412767-5945-4FDE-9E5F-50151A328F9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3075"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3076"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3077"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3078"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3079"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3080"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3081"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January 2012</a:t>
            </a:r>
          </a:p>
        </p:txBody>
      </p:sp>
      <p:sp>
        <p:nvSpPr>
          <p:cNvPr id="3082" name="Rectangle 11"/>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
        <p:nvSpPr>
          <p:cNvPr id="3083" name="Rectangle 12"/>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3084" name="Rectangle 13"/>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3085" name="Rectangle 14"/>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3086" name="Rectangle 15"/>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3087" name="Rectangle 16"/>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3088" name="Rectangle 18"/>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3089" name="Rectangle 19"/>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3090" name="Rectangle 20"/>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3091" name="Rectangle 21"/>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3092" name="Rectangle 22"/>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3093" name="Rectangle 23"/>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3094" name="Rectangle 25"/>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3095" name="Rectangle 26"/>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3096" name="Rectangle 27"/>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3097" name="Rectangle 28"/>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3098" name="Rectangle 29"/>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3099" name="Rectangle 30"/>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3100" name="Rectangle 32"/>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3101" name="Rectangle 33"/>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3102" name="Rectangle 34"/>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3103" name="Rectangle 35"/>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3104" name="Rectangle 36"/>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3105" name="Rectangle 37"/>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3106" name="Rectangle 39"/>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3107" name="Rectangle 40"/>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3108" name="Rectangle 41"/>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3109" name="Rectangle 42"/>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3110" name="Rectangle 43"/>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3111" name="Rectangle 44"/>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3112" name="Rectangle 46"/>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3113" name="Rectangle 47"/>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3114" name="Rectangle 48"/>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3115" name="Rectangle 49"/>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3116" name="Rectangle 50"/>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3117" name="Rectangle 51"/>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3118" name="Rectangle 10"/>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26</a:t>
            </a:r>
            <a:endParaRPr lang="en-US" altLang="en-US" sz="1600" b="0"/>
          </a:p>
        </p:txBody>
      </p:sp>
      <p:sp>
        <p:nvSpPr>
          <p:cNvPr id="3119" name="Rectangle 17"/>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3120" name="Rectangle 24"/>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3121" name="Rectangle 31"/>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3122" name="Rectangle 38"/>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3123" name="Rectangle 45"/>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3124" name="Text Box 136"/>
          <p:cNvSpPr txBox="1">
            <a:spLocks noChangeArrowheads="1"/>
          </p:cNvSpPr>
          <p:nvPr/>
        </p:nvSpPr>
        <p:spPr bwMode="auto">
          <a:xfrm>
            <a:off x="1946275" y="5376863"/>
            <a:ext cx="5470525" cy="1074737"/>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GB" altLang="en-US" sz="2400"/>
              <a:t>One month per page </a:t>
            </a:r>
          </a:p>
          <a:p>
            <a:pPr>
              <a:spcBef>
                <a:spcPct val="0"/>
              </a:spcBef>
              <a:buFontTx/>
              <a:buNone/>
            </a:pPr>
            <a:r>
              <a:rPr lang="en-GB" altLang="en-US" sz="2400"/>
              <a:t>Space to write on your own events</a:t>
            </a:r>
          </a:p>
        </p:txBody>
      </p:sp>
      <p:sp>
        <p:nvSpPr>
          <p:cNvPr id="3125" name="Rectangle 137"/>
          <p:cNvSpPr>
            <a:spLocks noChangeArrowheads="1"/>
          </p:cNvSpPr>
          <p:nvPr/>
        </p:nvSpPr>
        <p:spPr bwMode="auto">
          <a:xfrm>
            <a:off x="704850" y="2130425"/>
            <a:ext cx="7772400" cy="1470025"/>
          </a:xfrm>
          <a:prstGeom prst="rect">
            <a:avLst/>
          </a:prstGeom>
          <a:solidFill>
            <a:schemeClr val="bg1"/>
          </a:solidFill>
          <a:ln w="9525">
            <a:solidFill>
              <a:schemeClr val="tx1"/>
            </a:solidFill>
            <a:miter lim="800000"/>
            <a:headEnd/>
            <a:tailEnd/>
          </a:ln>
          <a:effectLst>
            <a:outerShdw dist="107763" dir="2700000" algn="ctr" rotWithShape="0">
              <a:srgbClr val="808080">
                <a:alpha val="50000"/>
              </a:srgbClr>
            </a:outerShdw>
          </a:effec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4000" b="0">
                <a:solidFill>
                  <a:schemeClr val="tx2"/>
                </a:solidFill>
              </a:rPr>
              <a:t>2012 monthly calendar template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150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150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150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151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151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151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151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September 2012</a:t>
            </a:r>
          </a:p>
        </p:txBody>
      </p:sp>
      <p:sp>
        <p:nvSpPr>
          <p:cNvPr id="21514" name="Rectangle 115"/>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21515" name="Rectangle 11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21516" name="Rectangle 113"/>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1517" name="Rectangle 112"/>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1518" name="Rectangle 111"/>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1519" name="Rectangle 110"/>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1520" name="Rectangle 109"/>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1521" name="Rectangle 108"/>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1522" name="Rectangle 107"/>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1523" name="Rectangle 106"/>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1524" name="Rectangle 105"/>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1525" name="Rectangle 104"/>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1526" name="Rectangle 103"/>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1527" name="Rectangle 102"/>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1528" name="Rectangle 101"/>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1529" name="Rectangle 100"/>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1530" name="Rectangle 99"/>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1531" name="Rectangle 98"/>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1532" name="Rectangle 97"/>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1533" name="Rectangle 96"/>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1534" name="Rectangle 95"/>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1535" name="Rectangle 94"/>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1536" name="Rectangle 93"/>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1537" name="Rectangle 92"/>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1538" name="Rectangle 91"/>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1539" name="Rectangle 90"/>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1540" name="Rectangle 89"/>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1541" name="Rectangle 88"/>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1542" name="Rectangle 87"/>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1543" name="Rectangle 86"/>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1544" name="Rectangle 85"/>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1545" name="Rectangle 84"/>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21546" name="Rectangle 83"/>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21547" name="Rectangle 82"/>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21548" name="Rectangle 81"/>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3555"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3556"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3557"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3558"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3559"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3560"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3561"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October 2012</a:t>
            </a:r>
          </a:p>
        </p:txBody>
      </p:sp>
      <p:sp>
        <p:nvSpPr>
          <p:cNvPr id="23562" name="Rectangle 127"/>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23563" name="Rectangle 126"/>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23564" name="Rectangle 125"/>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23565" name="Rectangle 124"/>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3566" name="Rectangle 123"/>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23567" name="Rectangle 122"/>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3568" name="Rectangle 121"/>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3569" name="Rectangle 120"/>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3570" name="Rectangle 119"/>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3571" name="Rectangle 118"/>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3572" name="Rectangle 117"/>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3573" name="Rectangle 116"/>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3574" name="Rectangle 115"/>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3575" name="Rectangle 114"/>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3576" name="Rectangle 113"/>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3577" name="Rectangle 112"/>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3578" name="Rectangle 111"/>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3579" name="Rectangle 110"/>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3580" name="Rectangle 109"/>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3581" name="Rectangle 108"/>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3582" name="Rectangle 107"/>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3583" name="Rectangle 106"/>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3584" name="Rectangle 105"/>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3585" name="Rectangle 104"/>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3586" name="Rectangle 103"/>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3587" name="Rectangle 102"/>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3588" name="Rectangle 101"/>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3589" name="Rectangle 100"/>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3590" name="Rectangle 99"/>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3591" name="Rectangle 98"/>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3592" name="Rectangle 97"/>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3593" name="Rectangle 96"/>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3594" name="Rectangle 95"/>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3595" name="Rectangle 94"/>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3596" name="Rectangle 93"/>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560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560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560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560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560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5608"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5609"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November 2012</a:t>
            </a:r>
          </a:p>
        </p:txBody>
      </p:sp>
      <p:sp>
        <p:nvSpPr>
          <p:cNvPr id="25610" name="Rectangle 115"/>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25611" name="Rectangle 11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25612" name="Rectangle 113"/>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25613" name="Rectangle 112"/>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5614" name="Rectangle 111"/>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5615" name="Rectangle 110"/>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5616" name="Rectangle 109"/>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5617" name="Rectangle 108"/>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5618" name="Rectangle 107"/>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5619" name="Rectangle 106"/>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5620" name="Rectangle 105"/>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5621" name="Rectangle 104"/>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5622" name="Rectangle 103"/>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5623" name="Rectangle 102"/>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5624" name="Rectangle 101"/>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5625" name="Rectangle 100"/>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5626" name="Rectangle 99"/>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5627" name="Rectangle 98"/>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5628" name="Rectangle 97"/>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5629" name="Rectangle 96"/>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5630" name="Rectangle 95"/>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5631" name="Rectangle 94"/>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5632" name="Rectangle 93"/>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5633" name="Rectangle 92"/>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5634" name="Rectangle 91"/>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5635" name="Rectangle 90"/>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5636" name="Rectangle 89"/>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5637" name="Rectangle 88"/>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5638" name="Rectangle 87"/>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5639" name="Rectangle 86"/>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5640" name="Rectangle 85"/>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5641" name="Rectangle 84"/>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5642" name="Rectangle 83"/>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5643" name="Rectangle 82"/>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25644" name="Rectangle 81"/>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765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765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765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765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765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765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765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December 2012</a:t>
            </a:r>
          </a:p>
        </p:txBody>
      </p:sp>
      <p:sp>
        <p:nvSpPr>
          <p:cNvPr id="27658" name="Rectangle 115"/>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7659" name="Rectangle 114"/>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27660" name="Rectangle 113"/>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7661" name="Rectangle 112"/>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7662" name="Rectangle 111"/>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7663" name="Rectangle 110"/>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7664" name="Rectangle 109"/>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7665" name="Rectangle 108"/>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7666" name="Rectangle 107"/>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7667" name="Rectangle 106"/>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7668" name="Rectangle 105"/>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7669" name="Rectangle 104"/>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7670" name="Rectangle 103"/>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7671" name="Rectangle 102"/>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7672" name="Rectangle 101"/>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7673" name="Rectangle 100"/>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7674" name="Rectangle 99"/>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7675" name="Rectangle 98"/>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7676" name="Rectangle 97"/>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7677" name="Rectangle 96"/>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7678" name="Rectangle 95"/>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7679" name="Rectangle 94"/>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7680" name="Rectangle 93"/>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7681" name="Rectangle 92"/>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7682" name="Rectangle 91"/>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7683" name="Rectangle 90"/>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7684" name="Rectangle 89"/>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7685" name="Rectangle 88"/>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7686" name="Rectangle 87"/>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7687" name="Rectangle 86"/>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7688" name="Rectangle 85"/>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7689" name="Rectangle 84"/>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27690" name="Rectangle 83"/>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27691" name="Rectangle 82"/>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27692" name="Rectangle 81"/>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27693" name="Rectangle 82"/>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27694" name="Rectangle 8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26</a:t>
            </a:r>
            <a:endParaRPr lang="en-US" altLang="en-US" sz="1600" b="0"/>
          </a:p>
        </p:txBody>
      </p:sp>
      <p:sp>
        <p:nvSpPr>
          <p:cNvPr id="27695" name="Rectangle 83"/>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6</a:t>
            </a:r>
            <a:endParaRPr lang="en-US" altLang="en-US" sz="1600" b="0"/>
          </a:p>
        </p:txBody>
      </p:sp>
      <p:sp>
        <p:nvSpPr>
          <p:cNvPr id="27696" name="Rectangle 82"/>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
        <p:nvSpPr>
          <p:cNvPr id="27697" name="Rectangle 81"/>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27698" name="Rectangle 82"/>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27699" name="Rectangle 81"/>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en-GB" altLang="en-US" sz="2400"/>
          </a:p>
        </p:txBody>
      </p:sp>
      <p:sp>
        <p:nvSpPr>
          <p:cNvPr id="29699" name="Rectangle 3"/>
          <p:cNvSpPr>
            <a:spLocks noGrp="1" noChangeArrowheads="1"/>
          </p:cNvSpPr>
          <p:nvPr>
            <p:ph type="title"/>
          </p:nvPr>
        </p:nvSpPr>
        <p:spPr>
          <a:xfrm>
            <a:off x="685800" y="438150"/>
            <a:ext cx="7772400" cy="1143000"/>
          </a:xfrm>
        </p:spPr>
        <p:txBody>
          <a:bodyPr/>
          <a:lstStyle/>
          <a:p>
            <a:pPr eaLnBrk="1" hangingPunct="1"/>
            <a:r>
              <a:rPr lang="en-GB" altLang="en-US" smtClean="0"/>
              <a:t>Use of templates</a:t>
            </a:r>
            <a:endParaRPr lang="en-US" altLang="en-US" smtClean="0"/>
          </a:p>
        </p:txBody>
      </p:sp>
      <p:sp>
        <p:nvSpPr>
          <p:cNvPr id="2970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2000">
                <a:cs typeface="Arial" panose="020B0604020202020204" pitchFamily="34" charset="0"/>
              </a:rPr>
              <a:t>You are free to use these templates for your personal and business presentations.</a:t>
            </a:r>
          </a:p>
        </p:txBody>
      </p:sp>
      <p:sp>
        <p:nvSpPr>
          <p:cNvPr id="2970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cs typeface="Arial" panose="020B0604020202020204" pitchFamily="34" charset="0"/>
            </a:endParaRPr>
          </a:p>
        </p:txBody>
      </p:sp>
      <p:sp>
        <p:nvSpPr>
          <p:cNvPr id="2970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2970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buClr>
                <a:schemeClr val="accent1"/>
              </a:buClr>
              <a:buFontTx/>
              <a:buNone/>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2970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512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512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512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512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512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5128"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5129"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January 2012</a:t>
            </a:r>
          </a:p>
        </p:txBody>
      </p:sp>
      <p:sp>
        <p:nvSpPr>
          <p:cNvPr id="5130" name="Rectangle 11"/>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
        <p:nvSpPr>
          <p:cNvPr id="5131" name="Rectangle 12"/>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5132" name="Rectangle 13"/>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5133" name="Rectangle 14"/>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5134" name="Rectangle 15"/>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5135" name="Rectangle 16"/>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5136" name="Rectangle 18"/>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5137" name="Rectangle 19"/>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5138" name="Rectangle 20"/>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5139" name="Rectangle 21"/>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5140" name="Rectangle 22"/>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5141" name="Rectangle 23"/>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5142" name="Rectangle 25"/>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5143" name="Rectangle 26"/>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5144" name="Rectangle 27"/>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5145" name="Rectangle 28"/>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5146" name="Rectangle 29"/>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5147" name="Rectangle 30"/>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5148" name="Rectangle 32"/>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5149" name="Rectangle 33"/>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5150" name="Rectangle 34"/>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5151" name="Rectangle 35"/>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5152" name="Rectangle 36"/>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5153" name="Rectangle 37"/>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5154" name="Rectangle 39"/>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5155" name="Rectangle 40"/>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5156" name="Rectangle 41"/>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5157" name="Rectangle 42"/>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5158" name="Rectangle 43"/>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5159" name="Rectangle 44"/>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5160" name="Rectangle 46"/>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5161" name="Rectangle 47"/>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5162" name="Rectangle 48"/>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5163" name="Rectangle 49"/>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5164" name="Rectangle 50"/>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5165" name="Rectangle 51"/>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5166" name="Rectangle 10"/>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26</a:t>
            </a:r>
            <a:endParaRPr lang="en-US" altLang="en-US" sz="1600" b="0"/>
          </a:p>
        </p:txBody>
      </p:sp>
      <p:sp>
        <p:nvSpPr>
          <p:cNvPr id="5167" name="Rectangle 17"/>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5168" name="Rectangle 24"/>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5169" name="Rectangle 31"/>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5170" name="Rectangle 38"/>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5171" name="Rectangle 45"/>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717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717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717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717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717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717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717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February 2012</a:t>
            </a:r>
          </a:p>
        </p:txBody>
      </p:sp>
      <p:sp>
        <p:nvSpPr>
          <p:cNvPr id="7178" name="Rectangle 108"/>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7179" name="Rectangle 107"/>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7180" name="Rectangle 106"/>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7181" name="Rectangle 105"/>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7182" name="Rectangle 104"/>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7183" name="Rectangle 103"/>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7184" name="Rectangle 102"/>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7185" name="Rectangle 101"/>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7186" name="Rectangle 100"/>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7187" name="Rectangle 99"/>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7188" name="Rectangle 98"/>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7189" name="Rectangle 97"/>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7190" name="Rectangle 96"/>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7191" name="Rectangle 95"/>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7192" name="Rectangle 94"/>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7193" name="Rectangle 93"/>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7194" name="Rectangle 92"/>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7195" name="Rectangle 91"/>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7196" name="Rectangle 90"/>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7197" name="Rectangle 89"/>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7198" name="Rectangle 88"/>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7199" name="Rectangle 87"/>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7200" name="Rectangle 86"/>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7201" name="Rectangle 85"/>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7202" name="Rectangle 84"/>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7203" name="Rectangle 83"/>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7204" name="Rectangle 82"/>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7205" name="Rectangle 81"/>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7206" name="Rectangle 80"/>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7207" name="Rectangle 79"/>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7208" name="Rectangle 78"/>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7209" name="Rectangle 77"/>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7210" name="Rectangle 76"/>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7211" name="Rectangle 75"/>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7212" name="Rectangle 74"/>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9219"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9220"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9221"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9222"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9223"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9224"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9225"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March 2012</a:t>
            </a:r>
          </a:p>
        </p:txBody>
      </p:sp>
      <p:sp>
        <p:nvSpPr>
          <p:cNvPr id="9226" name="Rectangle 115"/>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9227" name="Rectangle 11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9228" name="Rectangle 113"/>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9229" name="Rectangle 112"/>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9230" name="Rectangle 111"/>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9231" name="Rectangle 110"/>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9232" name="Rectangle 109"/>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9233" name="Rectangle 108"/>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9234" name="Rectangle 107"/>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9235" name="Rectangle 106"/>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9236" name="Rectangle 105"/>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9237" name="Rectangle 104"/>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9238" name="Rectangle 103"/>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9239" name="Rectangle 102"/>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9240" name="Rectangle 101"/>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9241" name="Rectangle 100"/>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9242" name="Rectangle 99"/>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9243" name="Rectangle 98"/>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9244" name="Rectangle 97"/>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9245" name="Rectangle 96"/>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9246" name="Rectangle 95"/>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9247" name="Rectangle 94"/>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9248" name="Rectangle 93"/>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9249" name="Rectangle 92"/>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9250" name="Rectangle 91"/>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9251" name="Rectangle 90"/>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9252" name="Rectangle 89"/>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9253" name="Rectangle 88"/>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9254" name="Rectangle 87"/>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9255" name="Rectangle 86"/>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9256" name="Rectangle 85"/>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9257" name="Rectangle 84"/>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9258" name="Rectangle 83"/>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9259" name="Rectangle 82"/>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9260" name="Rectangle 81"/>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April 2012</a:t>
            </a:r>
          </a:p>
        </p:txBody>
      </p:sp>
      <p:sp>
        <p:nvSpPr>
          <p:cNvPr id="11274" name="Rectangle 115"/>
          <p:cNvSpPr>
            <a:spLocks noChangeArrowheads="1"/>
          </p:cNvSpPr>
          <p:nvPr/>
        </p:nvSpPr>
        <p:spPr bwMode="auto">
          <a:xfrm>
            <a:off x="1455738" y="554513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1275" name="Rectangle 114"/>
          <p:cNvSpPr>
            <a:spLocks noChangeArrowheads="1"/>
          </p:cNvSpPr>
          <p:nvPr/>
        </p:nvSpPr>
        <p:spPr bwMode="auto">
          <a:xfrm>
            <a:off x="196850" y="554513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1276" name="Rectangle 113"/>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1277" name="Rectangle 112"/>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1278" name="Rectangle 111"/>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1279" name="Rectangle 110"/>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1280" name="Rectangle 109"/>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1281" name="Rectangle 108"/>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1282" name="Rectangle 107"/>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1283" name="Rectangle 106"/>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1284" name="Rectangle 105"/>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1285" name="Rectangle 104"/>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1286" name="Rectangle 103"/>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1287" name="Rectangle 102"/>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1288" name="Rectangle 101"/>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1289" name="Rectangle 100"/>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1290" name="Rectangle 99"/>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1291" name="Rectangle 98"/>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1292" name="Rectangle 97"/>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1293" name="Rectangle 96"/>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1294" name="Rectangle 95"/>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1295" name="Rectangle 94"/>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1296" name="Rectangle 93"/>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1297" name="Rectangle 92"/>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1298" name="Rectangle 91"/>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1299" name="Rectangle 90"/>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1300" name="Rectangle 89"/>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1301" name="Rectangle 88"/>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1302" name="Rectangle 87"/>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1303" name="Rectangle 86"/>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1304" name="Rectangle 85"/>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1305" name="Rectangle 84"/>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11306" name="Rectangle 83"/>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1307" name="Rectangle 82"/>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1308" name="Rectangle 81"/>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11309" name="Rectangle 115"/>
          <p:cNvSpPr>
            <a:spLocks noChangeArrowheads="1"/>
          </p:cNvSpPr>
          <p:nvPr/>
        </p:nvSpPr>
        <p:spPr bwMode="auto">
          <a:xfrm>
            <a:off x="2714625" y="554513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1310" name="Rectangle 115"/>
          <p:cNvSpPr>
            <a:spLocks noChangeArrowheads="1"/>
          </p:cNvSpPr>
          <p:nvPr/>
        </p:nvSpPr>
        <p:spPr bwMode="auto">
          <a:xfrm>
            <a:off x="3973513" y="554513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11311" name="Rectangle 115"/>
          <p:cNvSpPr>
            <a:spLocks noChangeArrowheads="1"/>
          </p:cNvSpPr>
          <p:nvPr/>
        </p:nvSpPr>
        <p:spPr bwMode="auto">
          <a:xfrm>
            <a:off x="5232400" y="554513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11312" name="Rectangle 115"/>
          <p:cNvSpPr>
            <a:spLocks noChangeArrowheads="1"/>
          </p:cNvSpPr>
          <p:nvPr/>
        </p:nvSpPr>
        <p:spPr bwMode="auto">
          <a:xfrm>
            <a:off x="6491288" y="554513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
        <p:nvSpPr>
          <p:cNvPr id="11313" name="Rectangle 115"/>
          <p:cNvSpPr>
            <a:spLocks noChangeArrowheads="1"/>
          </p:cNvSpPr>
          <p:nvPr/>
        </p:nvSpPr>
        <p:spPr bwMode="auto">
          <a:xfrm>
            <a:off x="7750175" y="554513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6</a:t>
            </a:r>
            <a:endParaRPr lang="en-US" altLang="en-US" sz="1600" b="0"/>
          </a:p>
        </p:txBody>
      </p:sp>
      <p:sp>
        <p:nvSpPr>
          <p:cNvPr id="11314"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26</a:t>
            </a:r>
            <a:endParaRPr lang="en-US" altLang="en-US" sz="1600" b="0"/>
          </a:p>
        </p:txBody>
      </p:sp>
      <p:sp>
        <p:nvSpPr>
          <p:cNvPr id="11315"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3315"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3316"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3317"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3318"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3319"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3320"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3321"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May 2012</a:t>
            </a:r>
          </a:p>
        </p:txBody>
      </p:sp>
      <p:sp>
        <p:nvSpPr>
          <p:cNvPr id="13322" name="Rectangle 135"/>
          <p:cNvSpPr>
            <a:spLocks noChangeArrowheads="1"/>
          </p:cNvSpPr>
          <p:nvPr/>
        </p:nvSpPr>
        <p:spPr bwMode="auto">
          <a:xfrm>
            <a:off x="196850" y="14001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3323" name="Rectangle 134"/>
          <p:cNvSpPr>
            <a:spLocks noChangeArrowheads="1"/>
          </p:cNvSpPr>
          <p:nvPr/>
        </p:nvSpPr>
        <p:spPr bwMode="auto">
          <a:xfrm>
            <a:off x="7750175" y="4708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13324" name="Rectangle 133"/>
          <p:cNvSpPr>
            <a:spLocks noChangeArrowheads="1"/>
          </p:cNvSpPr>
          <p:nvPr/>
        </p:nvSpPr>
        <p:spPr bwMode="auto">
          <a:xfrm>
            <a:off x="6491288" y="4708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3325" name="Rectangle 132"/>
          <p:cNvSpPr>
            <a:spLocks noChangeArrowheads="1"/>
          </p:cNvSpPr>
          <p:nvPr/>
        </p:nvSpPr>
        <p:spPr bwMode="auto">
          <a:xfrm>
            <a:off x="5232400" y="4708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3326" name="Rectangle 131"/>
          <p:cNvSpPr>
            <a:spLocks noChangeArrowheads="1"/>
          </p:cNvSpPr>
          <p:nvPr/>
        </p:nvSpPr>
        <p:spPr bwMode="auto">
          <a:xfrm>
            <a:off x="3973513" y="4708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13327" name="Rectangle 130"/>
          <p:cNvSpPr>
            <a:spLocks noChangeArrowheads="1"/>
          </p:cNvSpPr>
          <p:nvPr/>
        </p:nvSpPr>
        <p:spPr bwMode="auto">
          <a:xfrm>
            <a:off x="2714625" y="4708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3328" name="Rectangle 129"/>
          <p:cNvSpPr>
            <a:spLocks noChangeArrowheads="1"/>
          </p:cNvSpPr>
          <p:nvPr/>
        </p:nvSpPr>
        <p:spPr bwMode="auto">
          <a:xfrm>
            <a:off x="1455738" y="4708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3329" name="Rectangle 128"/>
          <p:cNvSpPr>
            <a:spLocks noChangeArrowheads="1"/>
          </p:cNvSpPr>
          <p:nvPr/>
        </p:nvSpPr>
        <p:spPr bwMode="auto">
          <a:xfrm>
            <a:off x="196850" y="4708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3330" name="Rectangle 127"/>
          <p:cNvSpPr>
            <a:spLocks noChangeArrowheads="1"/>
          </p:cNvSpPr>
          <p:nvPr/>
        </p:nvSpPr>
        <p:spPr bwMode="auto">
          <a:xfrm>
            <a:off x="7750175" y="38814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3331" name="Rectangle 126"/>
          <p:cNvSpPr>
            <a:spLocks noChangeArrowheads="1"/>
          </p:cNvSpPr>
          <p:nvPr/>
        </p:nvSpPr>
        <p:spPr bwMode="auto">
          <a:xfrm>
            <a:off x="6491288" y="38814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3332" name="Rectangle 125"/>
          <p:cNvSpPr>
            <a:spLocks noChangeArrowheads="1"/>
          </p:cNvSpPr>
          <p:nvPr/>
        </p:nvSpPr>
        <p:spPr bwMode="auto">
          <a:xfrm>
            <a:off x="5232400" y="38814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3333" name="Rectangle 124"/>
          <p:cNvSpPr>
            <a:spLocks noChangeArrowheads="1"/>
          </p:cNvSpPr>
          <p:nvPr/>
        </p:nvSpPr>
        <p:spPr bwMode="auto">
          <a:xfrm>
            <a:off x="3973513" y="38814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3334" name="Rectangle 123"/>
          <p:cNvSpPr>
            <a:spLocks noChangeArrowheads="1"/>
          </p:cNvSpPr>
          <p:nvPr/>
        </p:nvSpPr>
        <p:spPr bwMode="auto">
          <a:xfrm>
            <a:off x="2714625" y="38814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3335" name="Rectangle 122"/>
          <p:cNvSpPr>
            <a:spLocks noChangeArrowheads="1"/>
          </p:cNvSpPr>
          <p:nvPr/>
        </p:nvSpPr>
        <p:spPr bwMode="auto">
          <a:xfrm>
            <a:off x="1455738" y="38814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3336" name="Rectangle 121"/>
          <p:cNvSpPr>
            <a:spLocks noChangeArrowheads="1"/>
          </p:cNvSpPr>
          <p:nvPr/>
        </p:nvSpPr>
        <p:spPr bwMode="auto">
          <a:xfrm>
            <a:off x="196850" y="38814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3337" name="Rectangle 120"/>
          <p:cNvSpPr>
            <a:spLocks noChangeArrowheads="1"/>
          </p:cNvSpPr>
          <p:nvPr/>
        </p:nvSpPr>
        <p:spPr bwMode="auto">
          <a:xfrm>
            <a:off x="7750175" y="30543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3338" name="Rectangle 119"/>
          <p:cNvSpPr>
            <a:spLocks noChangeArrowheads="1"/>
          </p:cNvSpPr>
          <p:nvPr/>
        </p:nvSpPr>
        <p:spPr bwMode="auto">
          <a:xfrm>
            <a:off x="6491288" y="30543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3339" name="Rectangle 118"/>
          <p:cNvSpPr>
            <a:spLocks noChangeArrowheads="1"/>
          </p:cNvSpPr>
          <p:nvPr/>
        </p:nvSpPr>
        <p:spPr bwMode="auto">
          <a:xfrm>
            <a:off x="5232400" y="30543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3340" name="Rectangle 117"/>
          <p:cNvSpPr>
            <a:spLocks noChangeArrowheads="1"/>
          </p:cNvSpPr>
          <p:nvPr/>
        </p:nvSpPr>
        <p:spPr bwMode="auto">
          <a:xfrm>
            <a:off x="3973513" y="30543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3341" name="Rectangle 116"/>
          <p:cNvSpPr>
            <a:spLocks noChangeArrowheads="1"/>
          </p:cNvSpPr>
          <p:nvPr/>
        </p:nvSpPr>
        <p:spPr bwMode="auto">
          <a:xfrm>
            <a:off x="2714625" y="30543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3342" name="Rectangle 115"/>
          <p:cNvSpPr>
            <a:spLocks noChangeArrowheads="1"/>
          </p:cNvSpPr>
          <p:nvPr/>
        </p:nvSpPr>
        <p:spPr bwMode="auto">
          <a:xfrm>
            <a:off x="1455738" y="30543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3343" name="Rectangle 114"/>
          <p:cNvSpPr>
            <a:spLocks noChangeArrowheads="1"/>
          </p:cNvSpPr>
          <p:nvPr/>
        </p:nvSpPr>
        <p:spPr bwMode="auto">
          <a:xfrm>
            <a:off x="196850" y="30543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3344" name="Rectangle 113"/>
          <p:cNvSpPr>
            <a:spLocks noChangeArrowheads="1"/>
          </p:cNvSpPr>
          <p:nvPr/>
        </p:nvSpPr>
        <p:spPr bwMode="auto">
          <a:xfrm>
            <a:off x="7750175" y="22272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3345" name="Rectangle 112"/>
          <p:cNvSpPr>
            <a:spLocks noChangeArrowheads="1"/>
          </p:cNvSpPr>
          <p:nvPr/>
        </p:nvSpPr>
        <p:spPr bwMode="auto">
          <a:xfrm>
            <a:off x="6491288" y="22272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3346" name="Rectangle 111"/>
          <p:cNvSpPr>
            <a:spLocks noChangeArrowheads="1"/>
          </p:cNvSpPr>
          <p:nvPr/>
        </p:nvSpPr>
        <p:spPr bwMode="auto">
          <a:xfrm>
            <a:off x="5232400" y="22272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3347" name="Rectangle 110"/>
          <p:cNvSpPr>
            <a:spLocks noChangeArrowheads="1"/>
          </p:cNvSpPr>
          <p:nvPr/>
        </p:nvSpPr>
        <p:spPr bwMode="auto">
          <a:xfrm>
            <a:off x="3973513" y="22272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3348" name="Rectangle 109"/>
          <p:cNvSpPr>
            <a:spLocks noChangeArrowheads="1"/>
          </p:cNvSpPr>
          <p:nvPr/>
        </p:nvSpPr>
        <p:spPr bwMode="auto">
          <a:xfrm>
            <a:off x="2714625" y="22272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3349" name="Rectangle 108"/>
          <p:cNvSpPr>
            <a:spLocks noChangeArrowheads="1"/>
          </p:cNvSpPr>
          <p:nvPr/>
        </p:nvSpPr>
        <p:spPr bwMode="auto">
          <a:xfrm>
            <a:off x="1455738" y="22272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3350" name="Rectangle 107"/>
          <p:cNvSpPr>
            <a:spLocks noChangeArrowheads="1"/>
          </p:cNvSpPr>
          <p:nvPr/>
        </p:nvSpPr>
        <p:spPr bwMode="auto">
          <a:xfrm>
            <a:off x="196850" y="22272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3351" name="Rectangle 106"/>
          <p:cNvSpPr>
            <a:spLocks noChangeArrowheads="1"/>
          </p:cNvSpPr>
          <p:nvPr/>
        </p:nvSpPr>
        <p:spPr bwMode="auto">
          <a:xfrm>
            <a:off x="7750175" y="14001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3352" name="Rectangle 105"/>
          <p:cNvSpPr>
            <a:spLocks noChangeArrowheads="1"/>
          </p:cNvSpPr>
          <p:nvPr/>
        </p:nvSpPr>
        <p:spPr bwMode="auto">
          <a:xfrm>
            <a:off x="6491288" y="14001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3353" name="Rectangle 104"/>
          <p:cNvSpPr>
            <a:spLocks noChangeArrowheads="1"/>
          </p:cNvSpPr>
          <p:nvPr/>
        </p:nvSpPr>
        <p:spPr bwMode="auto">
          <a:xfrm>
            <a:off x="5232400" y="14001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3354" name="Rectangle 103"/>
          <p:cNvSpPr>
            <a:spLocks noChangeArrowheads="1"/>
          </p:cNvSpPr>
          <p:nvPr/>
        </p:nvSpPr>
        <p:spPr bwMode="auto">
          <a:xfrm>
            <a:off x="3973513" y="14001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3355" name="Rectangle 102"/>
          <p:cNvSpPr>
            <a:spLocks noChangeArrowheads="1"/>
          </p:cNvSpPr>
          <p:nvPr/>
        </p:nvSpPr>
        <p:spPr bwMode="auto">
          <a:xfrm>
            <a:off x="2714625" y="14001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3356" name="Rectangle 101"/>
          <p:cNvSpPr>
            <a:spLocks noChangeArrowheads="1"/>
          </p:cNvSpPr>
          <p:nvPr/>
        </p:nvSpPr>
        <p:spPr bwMode="auto">
          <a:xfrm>
            <a:off x="1455738" y="14001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536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536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536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536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536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5368"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5369"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June 2012</a:t>
            </a:r>
          </a:p>
        </p:txBody>
      </p:sp>
      <p:sp>
        <p:nvSpPr>
          <p:cNvPr id="15370" name="Rectangle 115"/>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5371" name="Rectangle 11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15372" name="Rectangle 113"/>
          <p:cNvSpPr>
            <a:spLocks noChangeArrowheads="1"/>
          </p:cNvSpPr>
          <p:nvPr/>
        </p:nvSpPr>
        <p:spPr bwMode="auto">
          <a:xfrm>
            <a:off x="7750175" y="47069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5373" name="Rectangle 112"/>
          <p:cNvSpPr>
            <a:spLocks noChangeArrowheads="1"/>
          </p:cNvSpPr>
          <p:nvPr/>
        </p:nvSpPr>
        <p:spPr bwMode="auto">
          <a:xfrm>
            <a:off x="6491288" y="47069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5374" name="Rectangle 111"/>
          <p:cNvSpPr>
            <a:spLocks noChangeArrowheads="1"/>
          </p:cNvSpPr>
          <p:nvPr/>
        </p:nvSpPr>
        <p:spPr bwMode="auto">
          <a:xfrm>
            <a:off x="5232400" y="47069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5375" name="Rectangle 110"/>
          <p:cNvSpPr>
            <a:spLocks noChangeArrowheads="1"/>
          </p:cNvSpPr>
          <p:nvPr/>
        </p:nvSpPr>
        <p:spPr bwMode="auto">
          <a:xfrm>
            <a:off x="3973513" y="47069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5376" name="Rectangle 109"/>
          <p:cNvSpPr>
            <a:spLocks noChangeArrowheads="1"/>
          </p:cNvSpPr>
          <p:nvPr/>
        </p:nvSpPr>
        <p:spPr bwMode="auto">
          <a:xfrm>
            <a:off x="2714625" y="47069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5377" name="Rectangle 108"/>
          <p:cNvSpPr>
            <a:spLocks noChangeArrowheads="1"/>
          </p:cNvSpPr>
          <p:nvPr/>
        </p:nvSpPr>
        <p:spPr bwMode="auto">
          <a:xfrm>
            <a:off x="1455738" y="4711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5378" name="Rectangle 107"/>
          <p:cNvSpPr>
            <a:spLocks noChangeArrowheads="1"/>
          </p:cNvSpPr>
          <p:nvPr/>
        </p:nvSpPr>
        <p:spPr bwMode="auto">
          <a:xfrm>
            <a:off x="196850" y="4711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5379" name="Rectangle 106"/>
          <p:cNvSpPr>
            <a:spLocks noChangeArrowheads="1"/>
          </p:cNvSpPr>
          <p:nvPr/>
        </p:nvSpPr>
        <p:spPr bwMode="auto">
          <a:xfrm>
            <a:off x="7750175" y="38798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5380" name="Rectangle 105"/>
          <p:cNvSpPr>
            <a:spLocks noChangeArrowheads="1"/>
          </p:cNvSpPr>
          <p:nvPr/>
        </p:nvSpPr>
        <p:spPr bwMode="auto">
          <a:xfrm>
            <a:off x="6491288" y="38798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5381" name="Rectangle 104"/>
          <p:cNvSpPr>
            <a:spLocks noChangeArrowheads="1"/>
          </p:cNvSpPr>
          <p:nvPr/>
        </p:nvSpPr>
        <p:spPr bwMode="auto">
          <a:xfrm>
            <a:off x="5232400" y="38798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5382" name="Rectangle 103"/>
          <p:cNvSpPr>
            <a:spLocks noChangeArrowheads="1"/>
          </p:cNvSpPr>
          <p:nvPr/>
        </p:nvSpPr>
        <p:spPr bwMode="auto">
          <a:xfrm>
            <a:off x="3973513" y="38798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5383" name="Rectangle 102"/>
          <p:cNvSpPr>
            <a:spLocks noChangeArrowheads="1"/>
          </p:cNvSpPr>
          <p:nvPr/>
        </p:nvSpPr>
        <p:spPr bwMode="auto">
          <a:xfrm>
            <a:off x="2714625" y="38798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5384" name="Rectangle 101"/>
          <p:cNvSpPr>
            <a:spLocks noChangeArrowheads="1"/>
          </p:cNvSpPr>
          <p:nvPr/>
        </p:nvSpPr>
        <p:spPr bwMode="auto">
          <a:xfrm>
            <a:off x="1455738" y="38846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5385" name="Rectangle 100"/>
          <p:cNvSpPr>
            <a:spLocks noChangeArrowheads="1"/>
          </p:cNvSpPr>
          <p:nvPr/>
        </p:nvSpPr>
        <p:spPr bwMode="auto">
          <a:xfrm>
            <a:off x="196850" y="3884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5386" name="Rectangle 99"/>
          <p:cNvSpPr>
            <a:spLocks noChangeArrowheads="1"/>
          </p:cNvSpPr>
          <p:nvPr/>
        </p:nvSpPr>
        <p:spPr bwMode="auto">
          <a:xfrm>
            <a:off x="7750175" y="30527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5387" name="Rectangle 98"/>
          <p:cNvSpPr>
            <a:spLocks noChangeArrowheads="1"/>
          </p:cNvSpPr>
          <p:nvPr/>
        </p:nvSpPr>
        <p:spPr bwMode="auto">
          <a:xfrm>
            <a:off x="6491288" y="30527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5388" name="Rectangle 97"/>
          <p:cNvSpPr>
            <a:spLocks noChangeArrowheads="1"/>
          </p:cNvSpPr>
          <p:nvPr/>
        </p:nvSpPr>
        <p:spPr bwMode="auto">
          <a:xfrm>
            <a:off x="5232400" y="30527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5389" name="Rectangle 96"/>
          <p:cNvSpPr>
            <a:spLocks noChangeArrowheads="1"/>
          </p:cNvSpPr>
          <p:nvPr/>
        </p:nvSpPr>
        <p:spPr bwMode="auto">
          <a:xfrm>
            <a:off x="3973513" y="30527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5390" name="Rectangle 95"/>
          <p:cNvSpPr>
            <a:spLocks noChangeArrowheads="1"/>
          </p:cNvSpPr>
          <p:nvPr/>
        </p:nvSpPr>
        <p:spPr bwMode="auto">
          <a:xfrm>
            <a:off x="2714625" y="30527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5391" name="Rectangle 94"/>
          <p:cNvSpPr>
            <a:spLocks noChangeArrowheads="1"/>
          </p:cNvSpPr>
          <p:nvPr/>
        </p:nvSpPr>
        <p:spPr bwMode="auto">
          <a:xfrm>
            <a:off x="1455738" y="3057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5392" name="Rectangle 93"/>
          <p:cNvSpPr>
            <a:spLocks noChangeArrowheads="1"/>
          </p:cNvSpPr>
          <p:nvPr/>
        </p:nvSpPr>
        <p:spPr bwMode="auto">
          <a:xfrm>
            <a:off x="196850" y="3057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5393" name="Rectangle 92"/>
          <p:cNvSpPr>
            <a:spLocks noChangeArrowheads="1"/>
          </p:cNvSpPr>
          <p:nvPr/>
        </p:nvSpPr>
        <p:spPr bwMode="auto">
          <a:xfrm>
            <a:off x="7750175" y="22256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5394" name="Rectangle 91"/>
          <p:cNvSpPr>
            <a:spLocks noChangeArrowheads="1"/>
          </p:cNvSpPr>
          <p:nvPr/>
        </p:nvSpPr>
        <p:spPr bwMode="auto">
          <a:xfrm>
            <a:off x="6491288" y="22256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5395" name="Rectangle 90"/>
          <p:cNvSpPr>
            <a:spLocks noChangeArrowheads="1"/>
          </p:cNvSpPr>
          <p:nvPr/>
        </p:nvSpPr>
        <p:spPr bwMode="auto">
          <a:xfrm>
            <a:off x="5232400" y="22256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5396" name="Rectangle 89"/>
          <p:cNvSpPr>
            <a:spLocks noChangeArrowheads="1"/>
          </p:cNvSpPr>
          <p:nvPr/>
        </p:nvSpPr>
        <p:spPr bwMode="auto">
          <a:xfrm>
            <a:off x="3973513" y="22256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5397" name="Rectangle 88"/>
          <p:cNvSpPr>
            <a:spLocks noChangeArrowheads="1"/>
          </p:cNvSpPr>
          <p:nvPr/>
        </p:nvSpPr>
        <p:spPr bwMode="auto">
          <a:xfrm>
            <a:off x="2714625" y="22256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5398" name="Rectangle 87"/>
          <p:cNvSpPr>
            <a:spLocks noChangeArrowheads="1"/>
          </p:cNvSpPr>
          <p:nvPr/>
        </p:nvSpPr>
        <p:spPr bwMode="auto">
          <a:xfrm>
            <a:off x="1455738" y="22304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5399" name="Rectangle 86"/>
          <p:cNvSpPr>
            <a:spLocks noChangeArrowheads="1"/>
          </p:cNvSpPr>
          <p:nvPr/>
        </p:nvSpPr>
        <p:spPr bwMode="auto">
          <a:xfrm>
            <a:off x="196850" y="22304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5400" name="Rectangle 85"/>
          <p:cNvSpPr>
            <a:spLocks noChangeArrowheads="1"/>
          </p:cNvSpPr>
          <p:nvPr/>
        </p:nvSpPr>
        <p:spPr bwMode="auto">
          <a:xfrm>
            <a:off x="7750175" y="13985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5401" name="Rectangle 84"/>
          <p:cNvSpPr>
            <a:spLocks noChangeArrowheads="1"/>
          </p:cNvSpPr>
          <p:nvPr/>
        </p:nvSpPr>
        <p:spPr bwMode="auto">
          <a:xfrm>
            <a:off x="6491288" y="13985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5402" name="Rectangle 83"/>
          <p:cNvSpPr>
            <a:spLocks noChangeArrowheads="1"/>
          </p:cNvSpPr>
          <p:nvPr/>
        </p:nvSpPr>
        <p:spPr bwMode="auto">
          <a:xfrm>
            <a:off x="5232400" y="13985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5403" name="Rectangle 82"/>
          <p:cNvSpPr>
            <a:spLocks noChangeArrowheads="1"/>
          </p:cNvSpPr>
          <p:nvPr/>
        </p:nvSpPr>
        <p:spPr bwMode="auto">
          <a:xfrm>
            <a:off x="3973513" y="13985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15404" name="Rectangle 81"/>
          <p:cNvSpPr>
            <a:spLocks noChangeArrowheads="1"/>
          </p:cNvSpPr>
          <p:nvPr/>
        </p:nvSpPr>
        <p:spPr bwMode="auto">
          <a:xfrm>
            <a:off x="2714625" y="13985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741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741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741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741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741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741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741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July 2012</a:t>
            </a:r>
          </a:p>
        </p:txBody>
      </p:sp>
      <p:sp>
        <p:nvSpPr>
          <p:cNvPr id="17418" name="Rectangle 115"/>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17419" name="Rectangle 114"/>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7420" name="Rectangle 113"/>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7421" name="Rectangle 112"/>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7422" name="Rectangle 111"/>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7423" name="Rectangle 110"/>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7424" name="Rectangle 109"/>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7425" name="Rectangle 108"/>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7426" name="Rectangle 107"/>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7427" name="Rectangle 106"/>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7428" name="Rectangle 105"/>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7429" name="Rectangle 104"/>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7430" name="Rectangle 103"/>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7431" name="Rectangle 102"/>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7432" name="Rectangle 101"/>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7433" name="Rectangle 100"/>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7434" name="Rectangle 99"/>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7435" name="Rectangle 98"/>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7436" name="Rectangle 97"/>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7437" name="Rectangle 96"/>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7438" name="Rectangle 95"/>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7439" name="Rectangle 94"/>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7440" name="Rectangle 93"/>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7441" name="Rectangle 92"/>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7442" name="Rectangle 91"/>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7443" name="Rectangle 90"/>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7444" name="Rectangle 89"/>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7445" name="Rectangle 88"/>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7446" name="Rectangle 87"/>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7447" name="Rectangle 86"/>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7448" name="Rectangle 85"/>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7449" name="Rectangle 84"/>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7450" name="Rectangle 83"/>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7451" name="Rectangle 82"/>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17452" name="Rectangle 81"/>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17453" name="Rectangle 83"/>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17454" name="Rectangle 82"/>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7455" name="Rectangle 81"/>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7456" name="Rectangle 8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26</a:t>
            </a:r>
            <a:endParaRPr lang="en-US" altLang="en-US" sz="1600" b="0"/>
          </a:p>
        </p:txBody>
      </p:sp>
      <p:sp>
        <p:nvSpPr>
          <p:cNvPr id="17457" name="Rectangle 82"/>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
        <p:nvSpPr>
          <p:cNvPr id="17458" name="Rectangle 81"/>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17459" name="Rectangle 83"/>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25</a:t>
            </a:r>
            <a:endParaRPr lang="en-US" altLang="en-US" sz="1600" b="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9459"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9460"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9461"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9462"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9463"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9464"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9465"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August 2012</a:t>
            </a:r>
          </a:p>
        </p:txBody>
      </p:sp>
      <p:sp>
        <p:nvSpPr>
          <p:cNvPr id="19466" name="Rectangle 122"/>
          <p:cNvSpPr>
            <a:spLocks noChangeArrowheads="1"/>
          </p:cNvSpPr>
          <p:nvPr/>
        </p:nvSpPr>
        <p:spPr bwMode="auto">
          <a:xfrm>
            <a:off x="14541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19467" name="Rectangle 121"/>
          <p:cNvSpPr>
            <a:spLocks noChangeArrowheads="1"/>
          </p:cNvSpPr>
          <p:nvPr/>
        </p:nvSpPr>
        <p:spPr bwMode="auto">
          <a:xfrm>
            <a:off x="19526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9468" name="Rectangle 120"/>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9469" name="Rectangle 119"/>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9470" name="Rectangle 118"/>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19471" name="Rectangle 117"/>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9472" name="Rectangle 116"/>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9473" name="Rectangle 115"/>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9474" name="Rectangle 114"/>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9475" name="Rectangle 113"/>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9476" name="Rectangle 112"/>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9477" name="Rectangle 111"/>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9478" name="Rectangle 110"/>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9479" name="Rectangle 109"/>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9480" name="Rectangle 108"/>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9481" name="Rectangle 107"/>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9482" name="Rectangle 106"/>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9483" name="Rectangle 105"/>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9484" name="Rectangle 104"/>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9485" name="Rectangle 103"/>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9486" name="Rectangle 102"/>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9487" name="Rectangle 101"/>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9488" name="Rectangle 100"/>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9489" name="Rectangle 99"/>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9490" name="Rectangle 98"/>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9491" name="Rectangle 97"/>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9492" name="Rectangle 96"/>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9493" name="Rectangle 95"/>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9494" name="Rectangle 94"/>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9495" name="Rectangle 93"/>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9496" name="Rectangle 92"/>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9497" name="Rectangle 91"/>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9498" name="Rectangle 90"/>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9499" name="Rectangle 89"/>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9500" name="Rectangle 88"/>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811</TotalTime>
  <Words>798</Words>
  <Application>Microsoft Office PowerPoint</Application>
  <PresentationFormat>On-screen Show (4:3)</PresentationFormat>
  <Paragraphs>623</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MS PGothic</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Clearly Presented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monthly calendar template</dc:title>
  <dc:creator>Presentation Magazine</dc:creator>
  <cp:lastModifiedBy>Jonty Pearce</cp:lastModifiedBy>
  <cp:revision>62</cp:revision>
  <dcterms:created xsi:type="dcterms:W3CDTF">2007-10-25T13:20:16Z</dcterms:created>
  <dcterms:modified xsi:type="dcterms:W3CDTF">2015-02-22T11:20:31Z</dcterms:modified>
</cp:coreProperties>
</file>