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BA1192-94C2-44C4-8E08-40F267C9AA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ECE5324-3FE6-4E4E-9EDE-560F63DAF5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9312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1721A98-5AA0-462E-B3DF-39A8AE12E4C1}" type="slidenum">
              <a:rPr lang="en-GB" altLang="en-US">
                <a:latin typeface="Arial" panose="020B0604020202020204" pitchFamily="34" charset="0"/>
              </a:rPr>
              <a:pPr/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765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936F3E5-549C-4F5E-A5E0-5BD2D495C001}" type="slidenum">
              <a:rPr lang="en-GB" altLang="en-US">
                <a:latin typeface="Arial" panose="020B0604020202020204" pitchFamily="34" charset="0"/>
              </a:rPr>
              <a:pPr/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8688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B0C15D9-338A-4B05-A3C0-895593D4F85D}" type="slidenum">
              <a:rPr lang="en-GB" altLang="en-US">
                <a:latin typeface="Arial" panose="020B0604020202020204" pitchFamily="34" charset="0"/>
              </a:rPr>
              <a:pPr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5439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D03C465-D700-40AA-9E9F-46A79A6E6386}" type="slidenum">
              <a:rPr lang="en-GB" altLang="en-US">
                <a:latin typeface="Arial" panose="020B0604020202020204" pitchFamily="34" charset="0"/>
              </a:rPr>
              <a:pPr/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948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2AD07-05EB-4E3F-9CAF-2DC58E04C0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C68CE-CB70-47B0-895C-7898C3309E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832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E6BF9-3AA2-41B3-9388-FE1CB87E7BC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A8AEF-3C6F-4E5F-91AC-09FEF27BB8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144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44349-875B-40B9-9CC3-7014D1A8254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46DFC-2995-4A83-98C2-37CE0378BA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460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B5553-97C3-4160-B2D2-9C7845581B7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A889-D86A-45A1-82DE-C7F47E63B9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73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AFD8C-28E9-4395-862B-D0C39CD9787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3DB99-EBE8-4BD0-B9F2-92AE68224D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296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1D8B1-1194-4E8F-BE0F-04319EC531D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EC82B-4B71-406A-A574-80CBD98958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9504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04102-7ACA-4A99-93F7-793700512C5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884FB-0F7D-4325-AC26-C7F3A2D6FA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143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BE2E7-744C-4EC9-81F4-17801402EB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425D5-9862-469F-AEBA-9AE5F0E39E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748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2BD1A-0497-477C-9D0A-A6780F6DC7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4578-2693-41A8-A5D6-2B2335F2EA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001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EA46B-1325-440F-9EE5-2BEF67A24B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C5B26-0441-4A96-9588-8C65E5F8EE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989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87C91-ACB3-4B32-919F-348E3FB79A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B2777-5E9C-42AE-8123-5EE881E8C5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716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8"/>
          <p:cNvGrpSpPr>
            <a:grpSpLocks/>
          </p:cNvGrpSpPr>
          <p:nvPr userDrawn="1"/>
        </p:nvGrpSpPr>
        <p:grpSpPr bwMode="auto">
          <a:xfrm rot="10800000">
            <a:off x="-33338" y="5670550"/>
            <a:ext cx="9213851" cy="1287463"/>
            <a:chOff x="-36512" y="-49288"/>
            <a:chExt cx="9214942" cy="1287270"/>
          </a:xfrm>
        </p:grpSpPr>
        <p:sp>
          <p:nvSpPr>
            <p:cNvPr id="20" name="Freeform 19"/>
            <p:cNvSpPr/>
            <p:nvPr userDrawn="1"/>
          </p:nvSpPr>
          <p:spPr>
            <a:xfrm>
              <a:off x="-33337" y="-27066"/>
              <a:ext cx="9214942" cy="126504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1" name="Freeform 20"/>
            <p:cNvSpPr/>
            <p:nvPr userDrawn="1"/>
          </p:nvSpPr>
          <p:spPr>
            <a:xfrm>
              <a:off x="-17460" y="-49288"/>
              <a:ext cx="9194302" cy="947596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1027" name="Group 17"/>
          <p:cNvGrpSpPr>
            <a:grpSpLocks/>
          </p:cNvGrpSpPr>
          <p:nvPr userDrawn="1"/>
        </p:nvGrpSpPr>
        <p:grpSpPr bwMode="auto">
          <a:xfrm>
            <a:off x="-36513" y="-49213"/>
            <a:ext cx="9215438" cy="1287463"/>
            <a:chOff x="-36512" y="-49288"/>
            <a:chExt cx="9214942" cy="1287270"/>
          </a:xfrm>
        </p:grpSpPr>
        <p:sp>
          <p:nvSpPr>
            <p:cNvPr id="13" name="Freeform 12"/>
            <p:cNvSpPr/>
            <p:nvPr userDrawn="1"/>
          </p:nvSpPr>
          <p:spPr>
            <a:xfrm>
              <a:off x="-36512" y="-27066"/>
              <a:ext cx="9214942" cy="126504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4" name="Freeform 13"/>
            <p:cNvSpPr/>
            <p:nvPr userDrawn="1"/>
          </p:nvSpPr>
          <p:spPr>
            <a:xfrm>
              <a:off x="-23813" y="-49288"/>
              <a:ext cx="9194306" cy="947596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71705C-4431-4C2B-8011-01ABB12C27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D602DA-9C5E-432B-B97A-6568538A61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97-2003_Workshee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Swirly Curves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288" y="34290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Your Name Here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Example Bullet Point Slide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Bullet point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Bullet point</a:t>
            </a:r>
          </a:p>
          <a:p>
            <a:pPr lvl="1"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Sample Chart</a:t>
            </a:r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147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Colour scheme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Background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Lines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Shadows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Title</a:t>
            </a:r>
            <a:br>
              <a:rPr lang="en-GB" altLang="en-US" sz="1600">
                <a:latin typeface="Arial" panose="020B0604020202020204" pitchFamily="34" charset="0"/>
              </a:rPr>
            </a:br>
            <a:r>
              <a:rPr lang="en-GB" altLang="en-US" sz="1600">
                <a:latin typeface="Arial" panose="020B0604020202020204" pitchFamily="34" charset="0"/>
              </a:rPr>
              <a:t>Text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Fills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Accent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Hyperlink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</a:rPr>
              <a:t>Hyperlink</a:t>
            </a:r>
            <a:endParaRPr lang="en-US" altLang="en-US" sz="16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Picture slide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Bullet 1</a:t>
            </a:r>
          </a:p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Bullet 2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2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Use of templates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Swirly Curves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Swirly curves PowerPoint Presentation</dc:title>
  <dc:creator>Amy Pearce</dc:creator>
  <cp:lastModifiedBy>Jonty Pearce</cp:lastModifiedBy>
  <cp:revision>8</cp:revision>
  <dcterms:created xsi:type="dcterms:W3CDTF">2011-04-27T14:44:38Z</dcterms:created>
  <dcterms:modified xsi:type="dcterms:W3CDTF">2015-02-22T11:20:26Z</dcterms:modified>
</cp:coreProperties>
</file>