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5" r:id="rId2"/>
    <p:sldId id="258" r:id="rId3"/>
    <p:sldId id="264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7CBC74B-7E5E-4FB7-AC3C-AD36DCA7CC9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1986C2F-2056-4C21-B69C-050EB5043B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2221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6A9E8B-D290-46FC-AA51-97812DE0B978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71510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5CDDDC0-DD23-43C2-8EB1-E60F1D90C7F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13624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654ED1-6FC7-4319-BFC3-4B281F9A6A24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145973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38CC43-5B90-4115-A5B8-A6493E9EC7A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11856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0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073" y="456490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4913" y="528741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37DF9-4A2F-4E5D-BB73-9F14DF34E61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F03B419-F4BE-47B5-9EB2-275895EE09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5063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DB2DF-EA07-47FE-A953-2E112D1E6EA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AC86E-C074-445C-B355-8007FC9AD8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2101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89F22-EA19-4B36-9665-DC67BBB7CC8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3AE9D-F58B-4610-86B8-5E9A2102715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02133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BACE0-5913-4837-AA16-213E2BF9703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66648-3452-459D-915B-499CF47865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9817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DEA41-926C-4664-B335-BC1C99311A0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F4D9A-8FC2-4CAB-A9FB-D76BB919C5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1428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D1CD1-6403-4EFA-AB92-BDCBE18FAB7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C410D-D726-42A5-BDA9-4F9F69AB20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96185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78E99-D774-4166-A5B8-8D5E03B0067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63220-C9F6-4EB9-8961-D77C0DA191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514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936" t="-189" r="-2539" b="189"/>
          <a:stretch>
            <a:fillRect/>
          </a:stretch>
        </p:blipFill>
        <p:spPr bwMode="auto">
          <a:xfrm>
            <a:off x="8002588" y="52388"/>
            <a:ext cx="1335087" cy="680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 userDrawn="1"/>
        </p:nvSpPr>
        <p:spPr>
          <a:xfrm>
            <a:off x="7740650" y="0"/>
            <a:ext cx="4318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E551-FEAC-4425-BAD0-D92ACACFE68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6CA60E0-6B01-4F46-8F7F-607B317FE8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3841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65F80-8C73-49BD-9779-E69CB186ED8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029FE-97FB-4693-B46D-D3C3404A50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45403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94155-983C-4A78-AD71-133301E4DFF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993A9-7ED4-4286-AA99-45958463673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00703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1C55-DA0F-48B5-8B9D-F615E397496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45738-70F2-4C5B-841D-5990FAE124E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98535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6676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7BEDEB8-8B51-4508-9748-8A883C2A47B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18D10C0-D1B6-4E03-86F7-F5BEE591028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4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397"/>
          <a:stretch>
            <a:fillRect/>
          </a:stretch>
        </p:blipFill>
        <p:spPr bwMode="auto">
          <a:xfrm>
            <a:off x="7808913" y="52388"/>
            <a:ext cx="1335087" cy="680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48" r:id="rId2"/>
    <p:sldLayoutId id="2147483749" r:id="rId3"/>
    <p:sldLayoutId id="2147483750" r:id="rId4"/>
    <p:sldLayoutId id="2147483751" r:id="rId5"/>
    <p:sldLayoutId id="2147483758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649288" y="4565650"/>
            <a:ext cx="7772400" cy="722313"/>
          </a:xfrm>
        </p:spPr>
        <p:txBody>
          <a:bodyPr/>
          <a:lstStyle/>
          <a:p>
            <a:r>
              <a:rPr lang="en-GB" altLang="en-US" smtClean="0">
                <a:solidFill>
                  <a:schemeClr val="tx1"/>
                </a:solidFill>
              </a:rPr>
              <a:t>Plate Template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1295400" y="5287963"/>
            <a:ext cx="6400800" cy="477837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Sample Chart</a:t>
            </a:r>
          </a:p>
        </p:txBody>
      </p:sp>
      <p:graphicFrame>
        <p:nvGraphicFramePr>
          <p:cNvPr id="8195" name="Object 2"/>
          <p:cNvGraphicFramePr>
            <a:graphicFrameLocks noGrp="1"/>
          </p:cNvGraphicFramePr>
          <p:nvPr/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Object 2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4475" y="1882775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1916113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792163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792163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137025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684213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792163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17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00000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Plate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10</cp:revision>
  <dcterms:created xsi:type="dcterms:W3CDTF">2011-07-11T11:56:50Z</dcterms:created>
  <dcterms:modified xsi:type="dcterms:W3CDTF">2015-02-22T11:20:30Z</dcterms:modified>
</cp:coreProperties>
</file>