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F2DD19-CE68-4FC3-B663-C3D1C7131C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EEDC78F-DFD8-49D4-BECF-3B6EC0F62F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125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D12EFC-6117-4E27-9A6B-82645A6389B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4202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076372-C827-49AF-A542-1D80B8211DF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1421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9039F9-EEB9-45D3-BA7A-66BD231A70D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4191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F346DF-D490-4869-85F9-3E4058CA500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5855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21460-F696-4E2E-A302-7213219F5D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BFC304-2B42-42F2-BE6E-7E46B2E5E9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738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1AF7B-0EF9-41C7-A139-0F0807762A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9B75A-01A0-451E-AF05-2AE7A20AEF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437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7AF1C-CFF5-435C-91CC-AC512B62B4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FB5A9-BE48-4F45-913D-8C796E8ADC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739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F27E7-8E6F-4470-9792-C52EE6F874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2AAD3-3C9F-4720-827F-8550FA445C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482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70920-3C17-4205-90AD-4EE6D50DA5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72EF-3828-4958-A0D0-BDFEC1FFCC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78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3586C-BB7B-467F-8418-E6B5BE53B2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A9B54-9020-4861-8910-E1FCFECA6C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38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1DB13-2FC0-4E40-A181-19636D4D11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3AA27-E64A-42B3-9681-F6F3101E1A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42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1F66A-F853-4AAD-948C-9ED138C36D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137DF-A619-4646-A661-E5FA38D2EE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16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C6289-C98E-4523-8900-C8E6BDD1D2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B205F-2F73-4674-8F9A-129C96FEDC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562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B0894-62BA-4A0B-9C2D-8146F99A02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D7AF-EAF0-486E-BE70-4CF0448B5D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623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962F-54F3-4665-9C49-C55B09ACF5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FF492-81FA-4668-9654-8B819680C3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75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69CCB3-E76B-40A8-854D-C5FF70E163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06065B-4232-4560-A9DE-4E739B8AF1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Mountain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1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D8D8D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Mountain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Mountain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2015-02-22T11:20:24Z</dcterms:modified>
</cp:coreProperties>
</file>