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BF2DD19-CE68-4FC3-B663-C3D1C7131CA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EEDC78F-DFD8-49D4-BECF-3B6EC0F62F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1257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D12EFC-6117-4E27-9A6B-82645A6389B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84202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2076372-C827-49AF-A542-1D80B8211DF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91421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D9039F9-EEB9-45D3-BA7A-66BD231A70D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4191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FF346DF-D490-4869-85F9-3E4058CA500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15855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21460-F696-4E2E-A302-7213219F5DB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BFC304-2B42-42F2-BE6E-7E46B2E5E9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7388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1AF7B-0EF9-41C7-A139-0F0807762A3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9B75A-01A0-451E-AF05-2AE7A20AEF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4371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7AF1C-CFF5-435C-91CC-AC512B62B4A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FB5A9-BE48-4F45-913D-8C796E8ADC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7396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F27E7-8E6F-4470-9792-C52EE6F8743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2AAD3-3C9F-4720-827F-8550FA445C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4828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70920-3C17-4205-90AD-4EE6D50DA55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F72EF-3828-4958-A0D0-BDFEC1FFCCF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47846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3586C-BB7B-467F-8418-E6B5BE53B2F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A9B54-9020-4861-8910-E1FCFECA6C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387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1DB13-2FC0-4E40-A181-19636D4D11F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3AA27-E64A-42B3-9681-F6F3101E1A4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425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1F66A-F853-4AAD-948C-9ED138C36D1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137DF-A619-4646-A661-E5FA38D2EE7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7166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C6289-C98E-4523-8900-C8E6BDD1D28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B205F-2F73-4674-8F9A-129C96FEDC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562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B0894-62BA-4A0B-9C2D-8146F99A028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7D7AF-EAF0-486E-BE70-4CF0448B5D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623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962F-54F3-4665-9C49-C55B09ACF58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FF492-81FA-4668-9654-8B819680C32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8750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69CCB3-E76B-40A8-854D-C5FF70E1634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A06065B-4232-4560-A9DE-4E739B8AF1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12788" y="1179513"/>
            <a:ext cx="7772400" cy="722312"/>
          </a:xfrm>
        </p:spPr>
        <p:txBody>
          <a:bodyPr/>
          <a:lstStyle/>
          <a:p>
            <a:r>
              <a:rPr lang="en-GB" altLang="en-US" smtClean="0"/>
              <a:t>Mountain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58900" y="190182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19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D8D8D8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Mountain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Mountain PowerPoint Presentation</dc:title>
  <dc:creator>jontypearce</dc:creator>
  <cp:lastModifiedBy>Jonty Pearce</cp:lastModifiedBy>
  <cp:revision>12</cp:revision>
  <dcterms:created xsi:type="dcterms:W3CDTF">2011-07-11T11:56:50Z</dcterms:created>
  <dcterms:modified xsi:type="dcterms:W3CDTF">2015-02-22T11:20:24Z</dcterms:modified>
</cp:coreProperties>
</file>