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xls" ContentType="application/vnd.ms-excel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4" r:id="rId2"/>
    <p:sldId id="258" r:id="rId3"/>
    <p:sldId id="259" r:id="rId4"/>
    <p:sldId id="260" r:id="rId5"/>
    <p:sldId id="261" r:id="rId6"/>
    <p:sldId id="262" r:id="rId7"/>
  </p:sldIdLst>
  <p:sldSz cx="9144000" cy="6858000" type="screen4x3"/>
  <p:notesSz cx="6858000" cy="9144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C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57" d="100"/>
          <a:sy n="57" d="100"/>
        </p:scale>
        <p:origin x="-1440" y="-115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png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C441DD58-05E2-4DAB-8BCC-3EAFC6BDCDA3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GB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41AF324A-9A20-49C3-9432-9C1017330BAA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51899371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B17E1C-B588-4D19-B550-0FB7668DBF7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2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57220365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9D69A482-AD1B-4A42-8090-71F3423FB0EE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4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92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20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49382556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96158EB-0103-4700-9D1E-CFB19A75ABC9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5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7171800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32942C3-C72C-46A7-B027-B243170E2F33}" type="slidenum">
              <a:rPr lang="en-GB" altLang="en-US">
                <a:latin typeface="Arial" panose="020B0604020202020204" pitchFamily="34" charset="0"/>
              </a:rPr>
              <a:pPr>
                <a:spcBef>
                  <a:spcPct val="0"/>
                </a:spcBef>
              </a:pPr>
              <a:t>6</a:t>
            </a:fld>
            <a:endParaRPr lang="en-GB" altLang="en-US">
              <a:latin typeface="Arial" panose="020B0604020202020204" pitchFamily="34" charset="0"/>
            </a:endParaRPr>
          </a:p>
        </p:txBody>
      </p:sp>
      <p:sp>
        <p:nvSpPr>
          <p:cNvPr id="133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331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en-US" altLang="en-US" smtClean="0"/>
          </a:p>
        </p:txBody>
      </p:sp>
    </p:spTree>
    <p:extLst>
      <p:ext uri="{BB962C8B-B14F-4D97-AF65-F5344CB8AC3E}">
        <p14:creationId xmlns:p14="http://schemas.microsoft.com/office/powerpoint/2010/main" val="168471038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pic>
        <p:nvPicPr>
          <p:cNvPr id="5" name="Picture 9"/>
          <p:cNvPicPr>
            <a:picLocks noChangeAspect="1" noChangeArrowheads="1"/>
          </p:cNvPicPr>
          <p:nvPr userDrawn="1"/>
        </p:nvPicPr>
        <p:blipFill>
          <a:blip r:embed="rId2">
            <a:lum bright="-4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2365" t="29285" r="2267" b="12601"/>
          <a:stretch>
            <a:fillRect/>
          </a:stretch>
        </p:blipFill>
        <p:spPr bwMode="auto">
          <a:xfrm>
            <a:off x="0" y="0"/>
            <a:ext cx="8334375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Rectangle 5"/>
          <p:cNvSpPr/>
          <p:nvPr userDrawn="1"/>
        </p:nvSpPr>
        <p:spPr>
          <a:xfrm>
            <a:off x="30163" y="44450"/>
            <a:ext cx="7062787" cy="1368425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64000">
                <a:schemeClr val="accent1"/>
              </a:gs>
              <a:gs pos="100000">
                <a:schemeClr val="accent1">
                  <a:alpha val="60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9073" y="100133"/>
            <a:ext cx="7772400" cy="722511"/>
          </a:xfrm>
        </p:spPr>
        <p:txBody>
          <a:bodyPr>
            <a:normAutofit/>
          </a:bodyPr>
          <a:lstStyle>
            <a:lvl1pPr algn="ctr">
              <a:defRPr sz="3600" b="1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94913" y="822644"/>
            <a:ext cx="6400800" cy="478904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GB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7F9FDC-73B8-4BCA-A6F5-7E52CCC0BBB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CCB5881-DA8A-4B7F-824D-91D4CFDE300D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595888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69940B-82F9-4B37-8B35-5E50B5C9C14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307379F-EF85-46BB-B013-79657FB6B7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5122412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9438959-32CA-4AE9-AE33-1A59ACC308B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B72D29-DE22-48FB-A8B0-C0545AC5FB1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288485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AE04A9-E3B5-46B3-A2A2-E97A55DE1578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1C45B0-7A7E-4B8E-BB27-E43AD84BC75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015420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54D465-56DA-4C3F-A084-73975791C845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C9ACB4D-53AF-4C60-888B-14DC4B809B9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700137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E5C6424-5B58-436D-84C1-512DFAF7715B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73ED51D-6515-4C23-9BCF-44AFDE8DE0C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244699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80E9454-F257-4B65-874D-BC3D564F106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65BBE6-F271-44FA-A6E5-0AAF47783002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781287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0FA608-55ED-4A33-80BE-5D3C8EB7F9C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881F06-1E0F-40DB-A364-2EF37ADAEA63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13947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C6A3420-7A9F-4BD8-A11E-347E7B07CB6D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F2ED4A-FA0B-4E8D-BC6A-AFDB7C2F311F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19891628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DCD3F64-46D9-4B51-8416-23B9D824C020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6D7460F-1EA7-466C-A881-35E6B94CFF3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7255071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C69E556-9517-46D5-B9FE-C8F330F8A857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0AEAA2B-4A27-45D0-941F-3FB0298E6B1B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6441578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0" y="0"/>
            <a:ext cx="6804025" cy="1439863"/>
          </a:xfrm>
          <a:prstGeom prst="rect">
            <a:avLst/>
          </a:prstGeom>
          <a:gradFill>
            <a:gsLst>
              <a:gs pos="0">
                <a:schemeClr val="accent1">
                  <a:alpha val="80000"/>
                </a:schemeClr>
              </a:gs>
              <a:gs pos="0">
                <a:schemeClr val="accent1"/>
              </a:gs>
              <a:gs pos="100000">
                <a:schemeClr val="accent1">
                  <a:alpha val="85000"/>
                </a:schemeClr>
              </a:gs>
            </a:gsLst>
            <a:lin ang="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lang="en-GB"/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250825" y="274638"/>
            <a:ext cx="6842125" cy="9223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  <a:endParaRPr lang="en-GB" altLang="en-US" smtClean="0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250825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  <a:endParaRPr lang="en-GB" alt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F0D6E2C8-51F2-411E-AF17-600F032BEFC9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>
                <a:solidFill>
                  <a:srgbClr val="898989"/>
                </a:solidFill>
              </a:defRPr>
            </a:lvl1pPr>
          </a:lstStyle>
          <a:p>
            <a:pPr>
              <a:defRPr/>
            </a:pPr>
            <a:fld id="{FBBE3C4A-9773-4F8C-A899-6ED79CDA9938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  <p:pic>
        <p:nvPicPr>
          <p:cNvPr id="1032" name="Picture 9"/>
          <p:cNvPicPr>
            <a:picLocks noChangeAspect="1" noChangeArrowheads="1"/>
          </p:cNvPicPr>
          <p:nvPr userDrawn="1"/>
        </p:nvPicPr>
        <p:blipFill>
          <a:blip r:embed="rId13">
            <a:lum bright="-4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04038" y="7938"/>
            <a:ext cx="1665287" cy="1543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33" name="Picture 10"/>
          <p:cNvPicPr>
            <a:picLocks noChangeAspect="1" noChangeArrowheads="1"/>
          </p:cNvPicPr>
          <p:nvPr userDrawn="1"/>
        </p:nvPicPr>
        <p:blipFill>
          <a:blip r:embed="rId14">
            <a:lum bright="-2000" contrast="12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97788" y="87313"/>
            <a:ext cx="1481137" cy="14636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91" r:id="rId1"/>
    <p:sldLayoutId id="2147483781" r:id="rId2"/>
    <p:sldLayoutId id="2147483782" r:id="rId3"/>
    <p:sldLayoutId id="2147483783" r:id="rId4"/>
    <p:sldLayoutId id="2147483784" r:id="rId5"/>
    <p:sldLayoutId id="2147483785" r:id="rId6"/>
    <p:sldLayoutId id="2147483786" r:id="rId7"/>
    <p:sldLayoutId id="2147483787" r:id="rId8"/>
    <p:sldLayoutId id="2147483788" r:id="rId9"/>
    <p:sldLayoutId id="2147483789" r:id="rId10"/>
    <p:sldLayoutId id="2147483790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kern="1200">
          <a:solidFill>
            <a:schemeClr val="bg1"/>
          </a:solidFill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bg1"/>
          </a:solidFill>
          <a:latin typeface="Arial" charset="0"/>
          <a:cs typeface="Arial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4.png"/><Relationship Id="rId4" Type="http://schemas.openxmlformats.org/officeDocument/2006/relationships/oleObject" Target="../embeddings/Microsoft_Excel_Chart1.xls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ctrTitle"/>
          </p:nvPr>
        </p:nvSpPr>
        <p:spPr>
          <a:xfrm>
            <a:off x="649288" y="100013"/>
            <a:ext cx="7772400" cy="722312"/>
          </a:xfrm>
        </p:spPr>
        <p:txBody>
          <a:bodyPr/>
          <a:lstStyle/>
          <a:p>
            <a:pPr algn="l"/>
            <a:r>
              <a:rPr lang="en-GB" altLang="en-US" smtClean="0"/>
              <a:t>Bitter Lemons Template</a:t>
            </a:r>
          </a:p>
        </p:txBody>
      </p:sp>
      <p:sp>
        <p:nvSpPr>
          <p:cNvPr id="4099" name="Subtitle 2"/>
          <p:cNvSpPr>
            <a:spLocks noGrp="1"/>
          </p:cNvSpPr>
          <p:nvPr>
            <p:ph type="subTitle" idx="1"/>
          </p:nvPr>
        </p:nvSpPr>
        <p:spPr>
          <a:xfrm>
            <a:off x="755650" y="836613"/>
            <a:ext cx="6400800" cy="479425"/>
          </a:xfrm>
        </p:spPr>
        <p:txBody>
          <a:bodyPr/>
          <a:lstStyle/>
          <a:p>
            <a:pPr algn="l"/>
            <a:r>
              <a:rPr lang="en-GB" altLang="en-US" smtClean="0">
                <a:solidFill>
                  <a:schemeClr val="bg1"/>
                </a:solidFill>
              </a:rPr>
              <a:t>Your name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06400" y="1663700"/>
            <a:ext cx="8229600" cy="4368800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Sample Chart</a:t>
            </a:r>
            <a:endParaRPr lang="en-GB" altLang="en-US" smtClean="0"/>
          </a:p>
        </p:txBody>
      </p:sp>
      <p:graphicFrame>
        <p:nvGraphicFramePr>
          <p:cNvPr id="7171" name="Content Placeholder 3"/>
          <p:cNvGraphicFramePr>
            <a:graphicFrameLocks noGrp="1"/>
          </p:cNvGraphicFramePr>
          <p:nvPr>
            <p:ph idx="1"/>
          </p:nvPr>
        </p:nvGraphicFramePr>
        <p:xfrm>
          <a:off x="901700" y="1790700"/>
          <a:ext cx="7340600" cy="3944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2" r:id="rId4" imgW="7340220" imgH="3944454" progId="Excel.Chart.8">
                  <p:embed/>
                </p:oleObj>
              </mc:Choice>
              <mc:Fallback>
                <p:oleObj r:id="rId4" imgW="7340220" imgH="3944454" progId="Excel.Chart.8">
                  <p:embed/>
                  <p:pic>
                    <p:nvPicPr>
                      <p:cNvPr id="0" name="Content Placeholder 3"/>
                      <p:cNvPicPr>
                        <a:picLocks noGrp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01700" y="1790700"/>
                        <a:ext cx="7340600" cy="39449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8195" name="Rectangle 3"/>
          <p:cNvSpPr>
            <a:spLocks noChangeArrowheads="1"/>
          </p:cNvSpPr>
          <p:nvPr/>
        </p:nvSpPr>
        <p:spPr bwMode="auto">
          <a:xfrm>
            <a:off x="3571875" y="2863850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6" name="Rectangle 4"/>
          <p:cNvSpPr>
            <a:spLocks noChangeArrowheads="1"/>
          </p:cNvSpPr>
          <p:nvPr/>
        </p:nvSpPr>
        <p:spPr bwMode="auto">
          <a:xfrm>
            <a:off x="4648200" y="2863850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519363" y="4478338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8" name="Rectangle 6"/>
          <p:cNvSpPr>
            <a:spLocks noChangeArrowheads="1"/>
          </p:cNvSpPr>
          <p:nvPr/>
        </p:nvSpPr>
        <p:spPr bwMode="auto">
          <a:xfrm>
            <a:off x="3587750" y="4478338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4656138" y="4478338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5726113" y="4478338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1" name="Rectangle 9"/>
          <p:cNvSpPr>
            <a:spLocks noChangeArrowheads="1"/>
          </p:cNvSpPr>
          <p:nvPr/>
        </p:nvSpPr>
        <p:spPr bwMode="auto">
          <a:xfrm>
            <a:off x="5708650" y="2863850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2" name="Rectangle 10"/>
          <p:cNvSpPr>
            <a:spLocks noChangeArrowheads="1"/>
          </p:cNvSpPr>
          <p:nvPr/>
        </p:nvSpPr>
        <p:spPr bwMode="auto">
          <a:xfrm>
            <a:off x="2503488" y="2863850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8203" name="Text Box 11"/>
          <p:cNvSpPr txBox="1">
            <a:spLocks noChangeArrowheads="1"/>
          </p:cNvSpPr>
          <p:nvPr/>
        </p:nvSpPr>
        <p:spPr bwMode="auto">
          <a:xfrm>
            <a:off x="2284413" y="2224088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Background</a:t>
            </a:r>
            <a:endParaRPr lang="en-US" altLang="en-US" sz="1600"/>
          </a:p>
        </p:txBody>
      </p:sp>
      <p:sp>
        <p:nvSpPr>
          <p:cNvPr id="8204" name="Text Box 12"/>
          <p:cNvSpPr txBox="1">
            <a:spLocks noChangeArrowheads="1"/>
          </p:cNvSpPr>
          <p:nvPr/>
        </p:nvSpPr>
        <p:spPr bwMode="auto">
          <a:xfrm>
            <a:off x="3602038" y="2101850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Lines</a:t>
            </a:r>
            <a:endParaRPr lang="en-US" altLang="en-US" sz="1600"/>
          </a:p>
        </p:txBody>
      </p:sp>
      <p:sp>
        <p:nvSpPr>
          <p:cNvPr id="8205" name="Text Box 13"/>
          <p:cNvSpPr txBox="1">
            <a:spLocks noChangeArrowheads="1"/>
          </p:cNvSpPr>
          <p:nvPr/>
        </p:nvSpPr>
        <p:spPr bwMode="auto">
          <a:xfrm>
            <a:off x="4552950" y="2224088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Shadows</a:t>
            </a:r>
            <a:endParaRPr lang="en-US" altLang="en-US" sz="1600"/>
          </a:p>
        </p:txBody>
      </p:sp>
      <p:sp>
        <p:nvSpPr>
          <p:cNvPr id="8206" name="Text Box 14"/>
          <p:cNvSpPr txBox="1">
            <a:spLocks noChangeArrowheads="1"/>
          </p:cNvSpPr>
          <p:nvPr/>
        </p:nvSpPr>
        <p:spPr bwMode="auto">
          <a:xfrm>
            <a:off x="5832475" y="2101850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Title</a:t>
            </a:r>
            <a:br>
              <a:rPr lang="en-GB" altLang="en-US" sz="1600"/>
            </a:br>
            <a:r>
              <a:rPr lang="en-GB" altLang="en-US" sz="1600"/>
              <a:t>Text</a:t>
            </a:r>
            <a:endParaRPr lang="en-US" altLang="en-US" sz="1600"/>
          </a:p>
        </p:txBody>
      </p:sp>
      <p:sp>
        <p:nvSpPr>
          <p:cNvPr id="8207" name="Text Box 15"/>
          <p:cNvSpPr txBox="1">
            <a:spLocks noChangeArrowheads="1"/>
          </p:cNvSpPr>
          <p:nvPr/>
        </p:nvSpPr>
        <p:spPr bwMode="auto">
          <a:xfrm>
            <a:off x="2662238" y="3838575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Fills</a:t>
            </a:r>
            <a:endParaRPr lang="en-US" altLang="en-US" sz="1600"/>
          </a:p>
        </p:txBody>
      </p:sp>
      <p:sp>
        <p:nvSpPr>
          <p:cNvPr id="8208" name="Text Box 16"/>
          <p:cNvSpPr txBox="1">
            <a:spLocks noChangeArrowheads="1"/>
          </p:cNvSpPr>
          <p:nvPr/>
        </p:nvSpPr>
        <p:spPr bwMode="auto">
          <a:xfrm>
            <a:off x="3608388" y="3838575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</a:t>
            </a:r>
            <a:endParaRPr lang="en-US" altLang="en-US" sz="1600"/>
          </a:p>
        </p:txBody>
      </p:sp>
      <p:sp>
        <p:nvSpPr>
          <p:cNvPr id="8209" name="Text Box 17"/>
          <p:cNvSpPr txBox="1">
            <a:spLocks noChangeArrowheads="1"/>
          </p:cNvSpPr>
          <p:nvPr/>
        </p:nvSpPr>
        <p:spPr bwMode="auto">
          <a:xfrm>
            <a:off x="4543425" y="3716338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  <p:sp>
        <p:nvSpPr>
          <p:cNvPr id="8210" name="Text Box 18"/>
          <p:cNvSpPr txBox="1">
            <a:spLocks noChangeArrowheads="1"/>
          </p:cNvSpPr>
          <p:nvPr/>
        </p:nvSpPr>
        <p:spPr bwMode="auto">
          <a:xfrm>
            <a:off x="5624513" y="3714750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/>
              <a:t>Hyperlink</a:t>
            </a:r>
            <a:endParaRPr lang="en-US" altLang="en-US" sz="16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457200" y="1600200"/>
            <a:ext cx="4027488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10244" name="Picture 5" descr="March 04 16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59338" y="1916113"/>
            <a:ext cx="3708400" cy="2473325"/>
          </a:xfrm>
          <a:prstGeom prst="rect">
            <a:avLst/>
          </a:prstGeom>
          <a:noFill/>
          <a:ln w="28575">
            <a:solidFill>
              <a:schemeClr val="accent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Calibri" panose="020F0502020204030204" pitchFamily="34" charset="0"/>
            </a:endParaRPr>
          </a:p>
        </p:txBody>
      </p:sp>
      <p:sp>
        <p:nvSpPr>
          <p:cNvPr id="12291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12292" name="Text Box 4"/>
          <p:cNvSpPr txBox="1">
            <a:spLocks noChangeArrowheads="1"/>
          </p:cNvSpPr>
          <p:nvPr/>
        </p:nvSpPr>
        <p:spPr bwMode="auto">
          <a:xfrm>
            <a:off x="1150938" y="17113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/>
              <a:t>You are free to use these templates for your personal and business presentations.</a:t>
            </a:r>
          </a:p>
        </p:txBody>
      </p:sp>
      <p:sp>
        <p:nvSpPr>
          <p:cNvPr id="12293" name="Text Box 5"/>
          <p:cNvSpPr txBox="1">
            <a:spLocks noChangeArrowheads="1"/>
          </p:cNvSpPr>
          <p:nvPr/>
        </p:nvSpPr>
        <p:spPr bwMode="auto">
          <a:xfrm>
            <a:off x="1150938" y="31400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/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/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/>
          </a:p>
        </p:txBody>
      </p:sp>
      <p:sp>
        <p:nvSpPr>
          <p:cNvPr id="12294" name="Text Box 6"/>
          <p:cNvSpPr txBox="1">
            <a:spLocks noChangeArrowheads="1"/>
          </p:cNvSpPr>
          <p:nvPr/>
        </p:nvSpPr>
        <p:spPr bwMode="auto">
          <a:xfrm>
            <a:off x="4495800" y="3140075"/>
            <a:ext cx="3640138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/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/>
              <a:t>Pass off any of our created content as your own work</a:t>
            </a:r>
            <a:endParaRPr lang="en-US" altLang="en-US" sz="1400"/>
          </a:p>
        </p:txBody>
      </p:sp>
      <p:sp>
        <p:nvSpPr>
          <p:cNvPr id="12295" name="Text Box 7"/>
          <p:cNvSpPr txBox="1">
            <a:spLocks noChangeArrowheads="1"/>
          </p:cNvSpPr>
          <p:nvPr/>
        </p:nvSpPr>
        <p:spPr bwMode="auto">
          <a:xfrm>
            <a:off x="1042988" y="5422900"/>
            <a:ext cx="7164387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/>
              <a:t>You can find many more free PowerPoint templates on the Presentation Magazine website </a:t>
            </a:r>
            <a:r>
              <a:rPr lang="en-GB" altLang="en-US" sz="2000" b="1">
                <a:solidFill>
                  <a:srgbClr val="6097E1"/>
                </a:solidFill>
                <a:hlinkClick r:id="rId3"/>
              </a:rPr>
              <a:t>www.presentationmagazine.com</a:t>
            </a:r>
            <a:r>
              <a:rPr lang="en-GB" altLang="en-US" sz="2000" b="1"/>
              <a:t>  </a:t>
            </a:r>
            <a:endParaRPr lang="en-US" altLang="en-US" sz="2000" b="1"/>
          </a:p>
        </p:txBody>
      </p:sp>
      <p:sp>
        <p:nvSpPr>
          <p:cNvPr id="12296" name="Text Box 8"/>
          <p:cNvSpPr txBox="1">
            <a:spLocks noChangeArrowheads="1"/>
          </p:cNvSpPr>
          <p:nvPr/>
        </p:nvSpPr>
        <p:spPr bwMode="auto">
          <a:xfrm>
            <a:off x="1150938" y="2608263"/>
            <a:ext cx="6926262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8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4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/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Custom 316">
      <a:dk1>
        <a:sysClr val="windowText" lastClr="000000"/>
      </a:dk1>
      <a:lt1>
        <a:srgbClr val="FFFFFF"/>
      </a:lt1>
      <a:dk2>
        <a:srgbClr val="000000"/>
      </a:dk2>
      <a:lt2>
        <a:srgbClr val="FFFFFF"/>
      </a:lt2>
      <a:accent1>
        <a:srgbClr val="FBD815"/>
      </a:accent1>
      <a:accent2>
        <a:srgbClr val="6BA7F8"/>
      </a:accent2>
      <a:accent3>
        <a:srgbClr val="C3DBFC"/>
      </a:accent3>
      <a:accent4>
        <a:srgbClr val="0A2793"/>
      </a:accent4>
      <a:accent5>
        <a:srgbClr val="C0E8FD"/>
      </a:accent5>
      <a:accent6>
        <a:srgbClr val="6097E1"/>
      </a:accent6>
      <a:hlink>
        <a:srgbClr val="0B6DEF"/>
      </a:hlink>
      <a:folHlink>
        <a:srgbClr val="237DF5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198</Words>
  <Application>Microsoft Office PowerPoint</Application>
  <PresentationFormat>On-screen Show (4:3)</PresentationFormat>
  <Paragraphs>38</Paragraphs>
  <Slides>6</Slides>
  <Notes>4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Arial</vt:lpstr>
      <vt:lpstr>Wingdings</vt:lpstr>
      <vt:lpstr>Office Theme</vt:lpstr>
      <vt:lpstr>Microsoft Excel Chart</vt:lpstr>
      <vt:lpstr>Bitter Lemons Template</vt:lpstr>
      <vt:lpstr>Example Bullet Point Slide</vt:lpstr>
      <vt:lpstr>Sample Chart</vt:lpstr>
      <vt:lpstr>Colour scheme</vt:lpstr>
      <vt:lpstr>Picture slide</vt:lpstr>
      <vt:lpstr>Use of templates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jontypearce</dc:creator>
  <cp:lastModifiedBy>Jonty Pearce</cp:lastModifiedBy>
  <cp:revision>15</cp:revision>
  <dcterms:created xsi:type="dcterms:W3CDTF">2011-07-11T11:56:50Z</dcterms:created>
  <dcterms:modified xsi:type="dcterms:W3CDTF">2015-02-22T11:20:23Z</dcterms:modified>
</cp:coreProperties>
</file>