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440" y="-11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41DD58-05E2-4DAB-8BCC-3EAFC6BDCDA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1AF324A-9A20-49C3-9432-9C1017330B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1899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B17E1C-B588-4D19-B550-0FB7668DBF7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72203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69A482-AD1B-4A42-8090-71F3423FB0E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3825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6158EB-0103-4700-9D1E-CFB19A75ABC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17180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2942C3-C72C-46A7-B027-B243170E2F3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84710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>
            <a:lum bright="-4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65" t="29285" r="2267" b="12601"/>
          <a:stretch>
            <a:fillRect/>
          </a:stretch>
        </p:blipFill>
        <p:spPr bwMode="auto">
          <a:xfrm>
            <a:off x="0" y="0"/>
            <a:ext cx="8334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30163" y="44450"/>
            <a:ext cx="7062787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073" y="100133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913" y="822644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F9FDC-73B8-4BCA-A6F5-7E52CCC0BBB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CB5881-DA8A-4B7F-824D-91D4CFDE30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958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9940B-82F9-4B37-8B35-5E50B5C9C14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7379F-EF85-46BB-B013-79657FB6B7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122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38959-32CA-4AE9-AE33-1A59ACC308B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72D29-DE22-48FB-A8B0-C0545AC5FB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8485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E04A9-E3B5-46B3-A2A2-E97A55DE157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C45B0-7A7E-4B8E-BB27-E43AD84BC7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154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4D465-56DA-4C3F-A084-73975791C84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ACB4D-53AF-4C60-888B-14DC4B809B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0137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C6424-5B58-436D-84C1-512DFAF7715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D51D-6515-4C23-9BCF-44AFDE8DE0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469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9454-F257-4B65-874D-BC3D564F106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5BBE6-F271-44FA-A6E5-0AAF477830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812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FA608-55ED-4A33-80BE-5D3C8EB7F9C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81F06-1E0F-40DB-A364-2EF37ADAEA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394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A3420-7A9F-4BD8-A11E-347E7B07CB6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2ED4A-FA0B-4E8D-BC6A-AFDB7C2F31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891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D3F64-46D9-4B51-8416-23B9D824C02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7460F-1EA7-466C-A881-35E6B94CF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550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9E556-9517-46D5-B9FE-C8F330F8A85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EAA2B-4A27-45D0-941F-3FB0298E6B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415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68040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D6E2C8-51F2-411E-AF17-600F032BEFC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BBE3C4A-9773-4F8C-A899-6ED79CDA99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9"/>
          <p:cNvPicPr>
            <a:picLocks noChangeAspect="1" noChangeArrowheads="1"/>
          </p:cNvPicPr>
          <p:nvPr userDrawn="1"/>
        </p:nvPicPr>
        <p:blipFill>
          <a:blip r:embed="rId13">
            <a:lum bright="-4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038" y="7938"/>
            <a:ext cx="1665287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0"/>
          <p:cNvPicPr>
            <a:picLocks noChangeAspect="1" noChangeArrowheads="1"/>
          </p:cNvPicPr>
          <p:nvPr userDrawn="1"/>
        </p:nvPicPr>
        <p:blipFill>
          <a:blip r:embed="rId14">
            <a:lum bright="-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788" y="87313"/>
            <a:ext cx="1481137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9288" y="100013"/>
            <a:ext cx="7772400" cy="722312"/>
          </a:xfrm>
        </p:spPr>
        <p:txBody>
          <a:bodyPr/>
          <a:lstStyle/>
          <a:p>
            <a:pPr algn="l"/>
            <a:r>
              <a:rPr lang="en-GB" altLang="en-US" smtClean="0"/>
              <a:t>Bitter Lemons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755650" y="836613"/>
            <a:ext cx="6400800" cy="479425"/>
          </a:xfrm>
        </p:spPr>
        <p:txBody>
          <a:bodyPr/>
          <a:lstStyle/>
          <a:p>
            <a:pPr algn="l"/>
            <a:r>
              <a:rPr lang="en-GB" altLang="en-US" smtClean="0">
                <a:solidFill>
                  <a:schemeClr val="bg1"/>
                </a:solidFill>
              </a:rPr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5" descr="March 04 1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916113"/>
            <a:ext cx="3708400" cy="247332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16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BD815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Bitter Lemons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15</cp:revision>
  <dcterms:created xsi:type="dcterms:W3CDTF">2011-07-11T11:56:50Z</dcterms:created>
  <dcterms:modified xsi:type="dcterms:W3CDTF">2015-02-22T11:20:23Z</dcterms:modified>
</cp:coreProperties>
</file>