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60B4C1-DC7A-4A77-9598-D96849898D7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F6537EE-7CA8-4ACE-8032-D778FC0371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1296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878C7F-7FBB-457A-9794-B2771834F7E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116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55D6CC-8AE5-4F87-9DB4-5555B3958B3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5375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3D4820-7812-4FB2-884A-51FF1E95D55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3277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99F7B3-EC84-401D-8B30-5CF94942439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0361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11" t="26314" b="7927"/>
          <a:stretch>
            <a:fillRect/>
          </a:stretch>
        </p:blipFill>
        <p:spPr bwMode="auto">
          <a:xfrm>
            <a:off x="0" y="0"/>
            <a:ext cx="86756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87338" y="44450"/>
            <a:ext cx="7524750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100133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822644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4AF26-ABBC-4812-83F7-3D7D2DE6DAB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8752D2-7FD2-44BE-B5DC-2B0E486E7E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213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B113F-6B96-4AC6-8B4E-BD55928BB08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6F528-209F-4F91-826A-9C89F84FA9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653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0CA1B-654B-41A6-9979-87FDC3BE9CD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257B7-99DA-4673-9E02-F37E2F6A5F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553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4C548-03FE-47BE-9B4F-92F9B6C1607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C65C-2D2B-4FF3-AB91-03ECA3D35E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196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1EE3B-4C79-4D7C-9398-2AE991043D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A9403-47B1-4419-A488-A285AB801D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010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136E4-0FCD-4CC6-A110-BC690C4F9D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4260D-A67A-4848-811A-55B0A39105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086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D9CA5-5353-4105-88C5-FE74C2F8712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5F67B-D1CB-46C1-A12E-E65AF61333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4292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94C6C-42EE-4C27-AF90-628B9F192B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A8A5B-B361-494E-8432-F20D9A50E8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102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16389-7EEA-46E7-8E78-D8F04DE461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A4CE6-0457-47FB-8A03-9119D93652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523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6A4F-7E78-46DF-BA56-08C962C477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68B93-3FC0-4DC0-B420-A4EDE62032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945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791EC-F280-417D-95F8-136B433CA6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30273-87D9-4E7E-ABB9-A76377CD5B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294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8040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F6FCF-AD35-4D96-AFD4-A0E76DFDFC6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0D454BB-E2B4-4EE1-8677-B259EB4DA1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4763"/>
            <a:ext cx="1474787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-9525"/>
            <a:ext cx="1476375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100013"/>
            <a:ext cx="7772400" cy="722312"/>
          </a:xfrm>
        </p:spPr>
        <p:txBody>
          <a:bodyPr/>
          <a:lstStyle/>
          <a:p>
            <a:pPr algn="l"/>
            <a:r>
              <a:rPr lang="en-GB" altLang="en-US" smtClean="0"/>
              <a:t>Juicy Oranges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755650" y="836613"/>
            <a:ext cx="6400800" cy="479425"/>
          </a:xfrm>
        </p:spPr>
        <p:txBody>
          <a:bodyPr/>
          <a:lstStyle/>
          <a:p>
            <a:pPr algn="l"/>
            <a:r>
              <a:rPr lang="en-GB" altLang="en-US" smtClean="0">
                <a:solidFill>
                  <a:schemeClr val="bg1"/>
                </a:solidFill>
              </a:rPr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5" descr="March 04 1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916113"/>
            <a:ext cx="3708400" cy="247332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1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A427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Juicy Oranges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2015-02-22T11:20:25Z</dcterms:modified>
</cp:coreProperties>
</file>