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323AA6-B76E-4974-96D7-76A5134706B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1E85E7D-9D27-4279-8914-140093F56F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409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35B0E2-F5CA-40A4-9C62-C70D1D454DB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5534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12AF64-B751-48E2-AFF9-932BAD90E0D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9794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0D00F9-CB8E-4441-A581-83619C2D499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7639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85C957-C457-49ED-AE3E-55E6C963816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5056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538" y="0"/>
            <a:ext cx="92535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-109538" y="0"/>
            <a:ext cx="8537576" cy="1368425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64000">
                <a:schemeClr val="accent1"/>
              </a:gs>
              <a:gs pos="100000">
                <a:schemeClr val="accent1">
                  <a:alpha val="3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357" y="557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197" y="7782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8AFFE-5409-4315-A09B-96F6C9FF323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E50895-ED55-46F3-8100-932BDD9F54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7234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FEB54-8331-4A36-8761-8950F331975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271AB-6CC5-4082-8AD2-394B94A15B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9805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B8538-BAC8-42BB-AB3B-4EFE9B10275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F9F69-6186-4679-BE8B-A875F91CAC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1760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B349-6E74-4FE3-9C9C-A830FC7448D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C072A-29F3-455F-848F-46EE5DC69D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458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A3379-B4B7-415C-896F-9C49CF31782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B7695-0D41-4F77-B500-B550736067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673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C3DC9-2523-4E72-A229-81A793EFD80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7873F-20EC-4F26-BB5C-6517883617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776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AA20B-961E-4FB7-8905-40EDE1CE3B2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76EA9-50F1-463B-A931-6451256235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09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1040-FBED-44D5-A888-F6112FF9F11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E289D-D0F4-4149-B37D-1A65D73B73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2087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28847-6920-448B-8566-BA5669E998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9B6CC-F9B6-4327-AD8A-1D132EE6EA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9794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A01AD-82E9-40EA-BEAB-DC7B76FDBE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CAF38-34DC-483B-A74E-CFAD435706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351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7D4FE-8406-498A-B716-5192A52D1A1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0CAB1-8251-4324-9311-1499B3F01E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559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F58508-E804-4DE7-A909-2F6D361039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EC626D5-6E63-46E2-8395-5BD91E1880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0"/>
            <a:ext cx="19431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20663" y="55563"/>
            <a:ext cx="7772400" cy="722312"/>
          </a:xfrm>
        </p:spPr>
        <p:txBody>
          <a:bodyPr/>
          <a:lstStyle/>
          <a:p>
            <a:r>
              <a:rPr lang="en-GB" altLang="en-US" smtClean="0"/>
              <a:t>Frosty Tree Branch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866775" y="77787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1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5D6B76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Frosty Tree Branch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Frosty Tree Branch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2015-02-22T11:20:22Z</dcterms:modified>
</cp:coreProperties>
</file>