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8" r:id="rId5"/>
    <p:sldId id="267" r:id="rId6"/>
    <p:sldId id="259" r:id="rId7"/>
    <p:sldId id="260" r:id="rId8"/>
    <p:sldId id="261" r:id="rId9"/>
    <p:sldId id="269" r:id="rId10"/>
    <p:sldId id="262" r:id="rId11"/>
    <p:sldId id="263" r:id="rId12"/>
    <p:sldId id="265" r:id="rId13"/>
    <p:sldId id="264" r:id="rId14"/>
    <p:sldId id="266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200">
          <p15:clr>
            <a:srgbClr val="A4A3A4"/>
          </p15:clr>
        </p15:guide>
        <p15:guide id="6" orient="horz" pos="3696">
          <p15:clr>
            <a:srgbClr val="A4A3A4"/>
          </p15:clr>
        </p15:guide>
        <p15:guide id="7" orient="horz" pos="2592">
          <p15:clr>
            <a:srgbClr val="A4A3A4"/>
          </p15:clr>
        </p15:guide>
        <p15:guide id="8">
          <p15:clr>
            <a:srgbClr val="A4A3A4"/>
          </p15:clr>
        </p15:guide>
        <p15:guide id="9" pos="3072">
          <p15:clr>
            <a:srgbClr val="A4A3A4"/>
          </p15:clr>
        </p15:guide>
        <p15:guide id="10" pos="3408">
          <p15:clr>
            <a:srgbClr val="A4A3A4"/>
          </p15:clr>
        </p15:guide>
        <p15:guide id="11" pos="2496">
          <p15:clr>
            <a:srgbClr val="A4A3A4"/>
          </p15:clr>
        </p15:guide>
        <p15:guide id="12" pos="624">
          <p15:clr>
            <a:srgbClr val="A4A3A4"/>
          </p15:clr>
        </p15:guide>
        <p15:guide id="13" pos="912">
          <p15:clr>
            <a:srgbClr val="A4A3A4"/>
          </p15:clr>
        </p15:guide>
        <p15:guide id="14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3" autoAdjust="0"/>
    <p:restoredTop sz="94139" autoAdjust="0"/>
  </p:normalViewPr>
  <p:slideViewPr>
    <p:cSldViewPr>
      <p:cViewPr>
        <p:scale>
          <a:sx n="100" d="100"/>
          <a:sy n="100" d="100"/>
        </p:scale>
        <p:origin x="-306" y="-72"/>
      </p:cViewPr>
      <p:guideLst>
        <p:guide orient="horz" pos="2064"/>
        <p:guide orient="horz" pos="4319"/>
        <p:guide orient="horz" pos="3120"/>
        <p:guide orient="horz"/>
        <p:guide orient="horz" pos="1200"/>
        <p:guide orient="horz" pos="3696"/>
        <p:guide orient="horz" pos="2592"/>
        <p:guide/>
        <p:guide pos="3072"/>
        <p:guide pos="3408"/>
        <p:guide pos="2496"/>
        <p:guide pos="624"/>
        <p:guide pos="912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fld id="{98648995-9296-4976-9B40-168D540F68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CF36609-F14D-4F91-8F4D-2F6E07F2EA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289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2C921FB-6CEF-4C39-A200-38B5F83AF03D}" type="slidenum">
              <a:rPr lang="en-GB" altLang="en-US" sz="1200"/>
              <a:pPr/>
              <a:t>15</a:t>
            </a:fld>
            <a:endParaRPr lang="en-GB" altLang="en-US" sz="120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28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1239E-2BAD-44B9-B43F-B98D6AEC05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08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02BEA-E6EC-42FC-999C-9255877FAE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64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C0D4D-F332-44F1-9BD0-2D3A4F8197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82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C040F-DD2F-4F8C-B361-EE08C8BBAB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14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95612-694E-4609-9071-62DC3CBBE9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81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4B68E-5610-4B32-B015-5901A3E601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68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6FD34-8F65-4815-B71F-38E2CC72E0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55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BA28-D513-4347-A896-45DB55C68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83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A9A24-3076-4F22-85B6-76AEE53B46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374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FA5F-F65D-4CB9-AD5E-852FFF0972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9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A449A-C048-4000-9DBC-8959CA2563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56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-3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534E1E4-7318-4E25-A5BE-A26A4C4666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45.png"/><Relationship Id="rId5" Type="http://schemas.openxmlformats.org/officeDocument/2006/relationships/image" Target="../media/image4.png"/><Relationship Id="rId15" Type="http://schemas.openxmlformats.org/officeDocument/2006/relationships/image" Target="../media/image31.png"/><Relationship Id="rId10" Type="http://schemas.openxmlformats.org/officeDocument/2006/relationships/image" Target="../media/image3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1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10.png"/><Relationship Id="rId4" Type="http://schemas.openxmlformats.org/officeDocument/2006/relationships/image" Target="../media/image34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8163" y="32226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600" b="1" smtClean="0"/>
              <a:t>Office Clipart</a:t>
            </a:r>
            <a:endParaRPr lang="en-US" altLang="en-US" sz="6600" smtClean="0"/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042988" y="6092825"/>
            <a:ext cx="6985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 i="1">
                <a:solidFill>
                  <a:schemeClr val="bg2"/>
                </a:solidFill>
              </a:rPr>
              <a:t>Just copy and paste the images you need into your presentation, </a:t>
            </a:r>
            <a:br>
              <a:rPr lang="en-US" altLang="en-US" sz="1600" i="1">
                <a:solidFill>
                  <a:schemeClr val="bg2"/>
                </a:solidFill>
              </a:rPr>
            </a:br>
            <a:r>
              <a:rPr lang="en-US" altLang="en-US" sz="1600" i="1">
                <a:solidFill>
                  <a:schemeClr val="bg2"/>
                </a:solidFill>
              </a:rPr>
              <a:t>place them in layers and scale them to suit your needs</a:t>
            </a:r>
          </a:p>
        </p:txBody>
      </p:sp>
      <p:grpSp>
        <p:nvGrpSpPr>
          <p:cNvPr id="3076" name="Group 2"/>
          <p:cNvGrpSpPr>
            <a:grpSpLocks/>
          </p:cNvGrpSpPr>
          <p:nvPr/>
        </p:nvGrpSpPr>
        <p:grpSpPr bwMode="auto">
          <a:xfrm>
            <a:off x="1150938" y="1298575"/>
            <a:ext cx="6351587" cy="4884738"/>
            <a:chOff x="228600" y="228600"/>
            <a:chExt cx="8618538" cy="6627813"/>
          </a:xfrm>
        </p:grpSpPr>
        <p:pic>
          <p:nvPicPr>
            <p:cNvPr id="3077" name="Picture 21" descr="wall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234" t="20940" r="21214" b="21951"/>
            <a:stretch>
              <a:fillRect/>
            </a:stretch>
          </p:blipFill>
          <p:spPr bwMode="auto">
            <a:xfrm>
              <a:off x="228600" y="228600"/>
              <a:ext cx="4724400" cy="457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20" descr="ground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662" b="38132"/>
            <a:stretch>
              <a:fillRect/>
            </a:stretch>
          </p:blipFill>
          <p:spPr bwMode="auto">
            <a:xfrm>
              <a:off x="533400" y="2436813"/>
              <a:ext cx="8208963" cy="441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24" descr="plant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033" t="28128" r="38289" b="25766"/>
            <a:stretch>
              <a:fillRect/>
            </a:stretch>
          </p:blipFill>
          <p:spPr bwMode="auto">
            <a:xfrm>
              <a:off x="3962400" y="1905000"/>
              <a:ext cx="1406525" cy="2244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19" descr="wall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457200"/>
              <a:ext cx="4275138" cy="416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6" descr="table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5" t="23441" r="27159" b="21890"/>
            <a:stretch>
              <a:fillRect/>
            </a:stretch>
          </p:blipFill>
          <p:spPr bwMode="auto">
            <a:xfrm>
              <a:off x="3886200" y="2438400"/>
              <a:ext cx="2062163" cy="1949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7" descr="table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5" t="23441" r="27159" b="21890"/>
            <a:stretch>
              <a:fillRect/>
            </a:stretch>
          </p:blipFill>
          <p:spPr bwMode="auto">
            <a:xfrm>
              <a:off x="2971800" y="2895600"/>
              <a:ext cx="2062163" cy="1949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23" descr="man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76" t="22878" r="31583" b="20433"/>
            <a:stretch>
              <a:fillRect/>
            </a:stretch>
          </p:blipFill>
          <p:spPr bwMode="auto">
            <a:xfrm>
              <a:off x="4173538" y="1447800"/>
              <a:ext cx="1008062" cy="154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9" descr="filingcabinet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223" t="31267" r="39452" b="28128"/>
            <a:stretch>
              <a:fillRect/>
            </a:stretch>
          </p:blipFill>
          <p:spPr bwMode="auto">
            <a:xfrm>
              <a:off x="1219200" y="2617788"/>
              <a:ext cx="1238250" cy="1954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10" descr="chair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86" t="26578" r="37708" b="25766"/>
            <a:stretch>
              <a:fillRect/>
            </a:stretch>
          </p:blipFill>
          <p:spPr bwMode="auto">
            <a:xfrm>
              <a:off x="7315200" y="2819400"/>
              <a:ext cx="1087438" cy="1954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12" descr="screen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40" t="39830" r="41805" b="36729"/>
            <a:stretch>
              <a:fillRect/>
            </a:stretch>
          </p:blipFill>
          <p:spPr bwMode="auto">
            <a:xfrm flipH="1">
              <a:off x="3429000" y="2786063"/>
              <a:ext cx="749300" cy="979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14" descr="dividerblue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033" t="37505" r="37708" b="34367"/>
            <a:stretch>
              <a:fillRect/>
            </a:stretch>
          </p:blipFill>
          <p:spPr bwMode="auto">
            <a:xfrm flipH="1">
              <a:off x="3962400" y="2514600"/>
              <a:ext cx="1028700" cy="974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8" name="Picture 28" descr="whiteboard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597" t="22878" r="23587" b="10594"/>
            <a:stretch>
              <a:fillRect/>
            </a:stretch>
          </p:blipFill>
          <p:spPr bwMode="auto">
            <a:xfrm>
              <a:off x="3048000" y="762000"/>
              <a:ext cx="1338263" cy="1852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15" descr="chair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805" t="29678" r="38870" b="28903"/>
            <a:stretch>
              <a:fillRect/>
            </a:stretch>
          </p:blipFill>
          <p:spPr bwMode="auto">
            <a:xfrm>
              <a:off x="5105400" y="2667000"/>
              <a:ext cx="1212850" cy="1947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16" descr="woman2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50" t="19528" r="41805" b="17201"/>
            <a:stretch>
              <a:fillRect/>
            </a:stretch>
          </p:blipFill>
          <p:spPr bwMode="auto">
            <a:xfrm>
              <a:off x="2286000" y="1184275"/>
              <a:ext cx="903288" cy="293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1" name="Picture 18" descr="plant1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033" t="30453" r="37708" b="27353"/>
            <a:stretch>
              <a:fillRect/>
            </a:stretch>
          </p:blipFill>
          <p:spPr bwMode="auto">
            <a:xfrm flipH="1">
              <a:off x="609600" y="2971800"/>
              <a:ext cx="1371600" cy="1952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2" name="Picture 22" descr="chair7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223" t="30453" r="38289" b="28903"/>
            <a:stretch>
              <a:fillRect/>
            </a:stretch>
          </p:blipFill>
          <p:spPr bwMode="auto">
            <a:xfrm>
              <a:off x="2652713" y="3276600"/>
              <a:ext cx="1309687" cy="1949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3" name="Picture 25" descr="table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5" t="23441" r="27159" b="21890"/>
            <a:stretch>
              <a:fillRect/>
            </a:stretch>
          </p:blipFill>
          <p:spPr bwMode="auto">
            <a:xfrm>
              <a:off x="3886200" y="3352800"/>
              <a:ext cx="2062163" cy="1949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4" name="Picture 26" descr="chair7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223" t="30453" r="38289" b="28903"/>
            <a:stretch>
              <a:fillRect/>
            </a:stretch>
          </p:blipFill>
          <p:spPr bwMode="auto">
            <a:xfrm>
              <a:off x="3490913" y="3733800"/>
              <a:ext cx="1309687" cy="1949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5" name="Picture 27" descr="screen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40" t="39830" r="41805" b="36729"/>
            <a:stretch>
              <a:fillRect/>
            </a:stretch>
          </p:blipFill>
          <p:spPr bwMode="auto">
            <a:xfrm flipH="1">
              <a:off x="4267200" y="3200400"/>
              <a:ext cx="749300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6" name="Picture 29" descr="legs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6" t="17989" r="14005" b="6870"/>
            <a:stretch>
              <a:fillRect/>
            </a:stretch>
          </p:blipFill>
          <p:spPr bwMode="auto">
            <a:xfrm>
              <a:off x="6580188" y="3429000"/>
              <a:ext cx="1449387" cy="152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7" name="Picture 30" descr="man2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16" t="16707" r="22397" b="4424"/>
            <a:stretch>
              <a:fillRect/>
            </a:stretch>
          </p:blipFill>
          <p:spPr bwMode="auto">
            <a:xfrm>
              <a:off x="7034213" y="2286000"/>
              <a:ext cx="1100137" cy="167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 descr="wall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4" t="20940" r="21214" b="21951"/>
          <a:stretch>
            <a:fillRect/>
          </a:stretch>
        </p:blipFill>
        <p:spPr bwMode="auto">
          <a:xfrm>
            <a:off x="2438400" y="1295400"/>
            <a:ext cx="4724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995738" y="5876925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Office Walls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wall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38" y="657225"/>
            <a:ext cx="5343525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555875" y="5876925"/>
            <a:ext cx="6469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Office Walls with Window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32"/>
          <p:cNvSpPr>
            <a:spLocks/>
          </p:cNvSpPr>
          <p:nvPr/>
        </p:nvSpPr>
        <p:spPr bwMode="auto">
          <a:xfrm>
            <a:off x="1173163" y="1733550"/>
            <a:ext cx="6783387" cy="3378200"/>
          </a:xfrm>
          <a:custGeom>
            <a:avLst/>
            <a:gdLst>
              <a:gd name="T0" fmla="*/ 0 w 4273"/>
              <a:gd name="T1" fmla="*/ 2147483646 h 2128"/>
              <a:gd name="T2" fmla="*/ 2147483646 w 4273"/>
              <a:gd name="T3" fmla="*/ 0 h 2128"/>
              <a:gd name="T4" fmla="*/ 2147483646 w 4273"/>
              <a:gd name="T5" fmla="*/ 2147483646 h 2128"/>
              <a:gd name="T6" fmla="*/ 2147483646 w 4273"/>
              <a:gd name="T7" fmla="*/ 2147483646 h 2128"/>
              <a:gd name="T8" fmla="*/ 0 w 4273"/>
              <a:gd name="T9" fmla="*/ 2147483646 h 2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3" h="2128">
                <a:moveTo>
                  <a:pt x="0" y="1064"/>
                </a:moveTo>
                <a:lnTo>
                  <a:pt x="2136" y="0"/>
                </a:lnTo>
                <a:lnTo>
                  <a:pt x="4273" y="1064"/>
                </a:lnTo>
                <a:lnTo>
                  <a:pt x="2136" y="2128"/>
                </a:lnTo>
                <a:lnTo>
                  <a:pt x="0" y="1064"/>
                </a:lnTo>
                <a:close/>
              </a:path>
            </a:pathLst>
          </a:custGeom>
          <a:solidFill>
            <a:srgbClr val="C7B2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39" name="Freeform 33"/>
          <p:cNvSpPr>
            <a:spLocks/>
          </p:cNvSpPr>
          <p:nvPr/>
        </p:nvSpPr>
        <p:spPr bwMode="auto">
          <a:xfrm>
            <a:off x="1173163" y="1733550"/>
            <a:ext cx="6783387" cy="3378200"/>
          </a:xfrm>
          <a:custGeom>
            <a:avLst/>
            <a:gdLst>
              <a:gd name="T0" fmla="*/ 0 w 4273"/>
              <a:gd name="T1" fmla="*/ 2147483646 h 2128"/>
              <a:gd name="T2" fmla="*/ 2147483646 w 4273"/>
              <a:gd name="T3" fmla="*/ 0 h 2128"/>
              <a:gd name="T4" fmla="*/ 2147483646 w 4273"/>
              <a:gd name="T5" fmla="*/ 2147483646 h 2128"/>
              <a:gd name="T6" fmla="*/ 2147483646 w 4273"/>
              <a:gd name="T7" fmla="*/ 2147483646 h 2128"/>
              <a:gd name="T8" fmla="*/ 0 w 4273"/>
              <a:gd name="T9" fmla="*/ 2147483646 h 2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3" h="2128">
                <a:moveTo>
                  <a:pt x="0" y="1064"/>
                </a:moveTo>
                <a:lnTo>
                  <a:pt x="2136" y="0"/>
                </a:lnTo>
                <a:lnTo>
                  <a:pt x="4273" y="1064"/>
                </a:lnTo>
                <a:lnTo>
                  <a:pt x="2136" y="2128"/>
                </a:lnTo>
                <a:lnTo>
                  <a:pt x="0" y="106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995738" y="5876925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Office Floor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1" descr="wall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4" t="20940" r="21214" b="21951"/>
          <a:stretch>
            <a:fillRect/>
          </a:stretch>
        </p:blipFill>
        <p:spPr bwMode="auto">
          <a:xfrm>
            <a:off x="228600" y="228600"/>
            <a:ext cx="4724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0" descr="ground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2" b="38132"/>
          <a:stretch>
            <a:fillRect/>
          </a:stretch>
        </p:blipFill>
        <p:spPr bwMode="auto">
          <a:xfrm>
            <a:off x="533400" y="2436813"/>
            <a:ext cx="8208963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24" descr="plant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33" t="28128" r="38289" b="25766"/>
          <a:stretch>
            <a:fillRect/>
          </a:stretch>
        </p:blipFill>
        <p:spPr bwMode="auto">
          <a:xfrm>
            <a:off x="3962400" y="1905000"/>
            <a:ext cx="1406525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19" descr="wall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7200"/>
            <a:ext cx="4275138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tabl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5" t="23441" r="27159" b="21890"/>
          <a:stretch>
            <a:fillRect/>
          </a:stretch>
        </p:blipFill>
        <p:spPr bwMode="auto">
          <a:xfrm>
            <a:off x="3886200" y="2438400"/>
            <a:ext cx="2062163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 descr="tabl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5" t="23441" r="27159" b="21890"/>
          <a:stretch>
            <a:fillRect/>
          </a:stretch>
        </p:blipFill>
        <p:spPr bwMode="auto">
          <a:xfrm>
            <a:off x="2971800" y="2895600"/>
            <a:ext cx="2062163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23" descr="man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76" t="22878" r="31583" b="20433"/>
          <a:stretch>
            <a:fillRect/>
          </a:stretch>
        </p:blipFill>
        <p:spPr bwMode="auto">
          <a:xfrm>
            <a:off x="4173538" y="1447800"/>
            <a:ext cx="1008062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9" descr="filingcabinet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23" t="31267" r="39452" b="28128"/>
          <a:stretch>
            <a:fillRect/>
          </a:stretch>
        </p:blipFill>
        <p:spPr bwMode="auto">
          <a:xfrm>
            <a:off x="1219200" y="2617788"/>
            <a:ext cx="1238250" cy="195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0" descr="chair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86" t="26578" r="37708" b="25766"/>
          <a:stretch>
            <a:fillRect/>
          </a:stretch>
        </p:blipFill>
        <p:spPr bwMode="auto">
          <a:xfrm>
            <a:off x="7315200" y="2819400"/>
            <a:ext cx="1087438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12" descr="screen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05" t="39830" r="44740" b="36729"/>
          <a:stretch>
            <a:fillRect/>
          </a:stretch>
        </p:blipFill>
        <p:spPr bwMode="auto">
          <a:xfrm>
            <a:off x="3429000" y="2786063"/>
            <a:ext cx="74930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14" descr="dividerblu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08" t="37505" r="40033" b="34367"/>
          <a:stretch>
            <a:fillRect/>
          </a:stretch>
        </p:blipFill>
        <p:spPr bwMode="auto">
          <a:xfrm>
            <a:off x="3962400" y="2514600"/>
            <a:ext cx="10287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3" name="Picture 28" descr="whiteboar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97" t="22878" r="23587" b="10594"/>
          <a:stretch>
            <a:fillRect/>
          </a:stretch>
        </p:blipFill>
        <p:spPr bwMode="auto">
          <a:xfrm>
            <a:off x="3048000" y="762000"/>
            <a:ext cx="1338263" cy="185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4" name="Picture 15" descr="chair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05" t="29678" r="38870" b="28903"/>
          <a:stretch>
            <a:fillRect/>
          </a:stretch>
        </p:blipFill>
        <p:spPr bwMode="auto">
          <a:xfrm>
            <a:off x="5105400" y="2667000"/>
            <a:ext cx="12128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16" descr="woman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50" t="19528" r="41805" b="17201"/>
          <a:stretch>
            <a:fillRect/>
          </a:stretch>
        </p:blipFill>
        <p:spPr bwMode="auto">
          <a:xfrm>
            <a:off x="2286000" y="1184275"/>
            <a:ext cx="903288" cy="293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6" name="Picture 18" descr="plant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08" t="30453" r="40033" b="27353"/>
          <a:stretch>
            <a:fillRect/>
          </a:stretch>
        </p:blipFill>
        <p:spPr bwMode="auto">
          <a:xfrm>
            <a:off x="609600" y="2971800"/>
            <a:ext cx="137160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7" name="Picture 22" descr="chair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23" t="30453" r="38289" b="28903"/>
          <a:stretch>
            <a:fillRect/>
          </a:stretch>
        </p:blipFill>
        <p:spPr bwMode="auto">
          <a:xfrm>
            <a:off x="2652713" y="3276600"/>
            <a:ext cx="1309687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8" name="Picture 25" descr="tabl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5" t="23441" r="27159" b="21890"/>
          <a:stretch>
            <a:fillRect/>
          </a:stretch>
        </p:blipFill>
        <p:spPr bwMode="auto">
          <a:xfrm>
            <a:off x="3886200" y="3352800"/>
            <a:ext cx="2062163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9" name="Picture 26" descr="chair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23" t="30453" r="38289" b="28903"/>
          <a:stretch>
            <a:fillRect/>
          </a:stretch>
        </p:blipFill>
        <p:spPr bwMode="auto">
          <a:xfrm>
            <a:off x="3490913" y="3733800"/>
            <a:ext cx="1309687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0" name="Picture 27" descr="screen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05" t="39830" r="44740" b="36729"/>
          <a:stretch>
            <a:fillRect/>
          </a:stretch>
        </p:blipFill>
        <p:spPr bwMode="auto">
          <a:xfrm>
            <a:off x="4267200" y="3200400"/>
            <a:ext cx="7493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8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EXAMPLE LAYOUT</a:t>
            </a:r>
            <a:endParaRPr lang="en-US" altLang="en-US" smtClean="0"/>
          </a:p>
        </p:txBody>
      </p:sp>
      <p:pic>
        <p:nvPicPr>
          <p:cNvPr id="15382" name="Picture 29" descr="legs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6" t="17989" r="14005" b="6870"/>
          <a:stretch>
            <a:fillRect/>
          </a:stretch>
        </p:blipFill>
        <p:spPr bwMode="auto">
          <a:xfrm>
            <a:off x="6580188" y="3429000"/>
            <a:ext cx="144938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3" name="Picture 30" descr="man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6" t="16707" r="22397" b="4424"/>
          <a:stretch>
            <a:fillRect/>
          </a:stretch>
        </p:blipFill>
        <p:spPr bwMode="auto">
          <a:xfrm>
            <a:off x="7034213" y="2286000"/>
            <a:ext cx="110013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tableite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" y="865188"/>
            <a:ext cx="7377113" cy="512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995738" y="5876925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Small Office Items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lvl="1" algn="ctr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7"/>
          <p:cNvGrpSpPr>
            <a:grpSpLocks/>
          </p:cNvGrpSpPr>
          <p:nvPr/>
        </p:nvGrpSpPr>
        <p:grpSpPr bwMode="auto">
          <a:xfrm>
            <a:off x="779463" y="762000"/>
            <a:ext cx="819150" cy="3348038"/>
            <a:chOff x="491" y="480"/>
            <a:chExt cx="516" cy="2109"/>
          </a:xfrm>
        </p:grpSpPr>
        <p:sp>
          <p:nvSpPr>
            <p:cNvPr id="4114" name="Freeform 50"/>
            <p:cNvSpPr>
              <a:spLocks/>
            </p:cNvSpPr>
            <p:nvPr/>
          </p:nvSpPr>
          <p:spPr bwMode="auto">
            <a:xfrm>
              <a:off x="491" y="514"/>
              <a:ext cx="516" cy="2075"/>
            </a:xfrm>
            <a:custGeom>
              <a:avLst/>
              <a:gdLst>
                <a:gd name="T0" fmla="*/ 301 w 516"/>
                <a:gd name="T1" fmla="*/ 2064 h 2075"/>
                <a:gd name="T2" fmla="*/ 249 w 516"/>
                <a:gd name="T3" fmla="*/ 2044 h 2075"/>
                <a:gd name="T4" fmla="*/ 202 w 516"/>
                <a:gd name="T5" fmla="*/ 2023 h 2075"/>
                <a:gd name="T6" fmla="*/ 178 w 516"/>
                <a:gd name="T7" fmla="*/ 1955 h 2075"/>
                <a:gd name="T8" fmla="*/ 195 w 516"/>
                <a:gd name="T9" fmla="*/ 1904 h 2075"/>
                <a:gd name="T10" fmla="*/ 208 w 516"/>
                <a:gd name="T11" fmla="*/ 1777 h 2075"/>
                <a:gd name="T12" fmla="*/ 195 w 516"/>
                <a:gd name="T13" fmla="*/ 1709 h 2075"/>
                <a:gd name="T14" fmla="*/ 184 w 516"/>
                <a:gd name="T15" fmla="*/ 1641 h 2075"/>
                <a:gd name="T16" fmla="*/ 181 w 516"/>
                <a:gd name="T17" fmla="*/ 1449 h 2075"/>
                <a:gd name="T18" fmla="*/ 123 w 516"/>
                <a:gd name="T19" fmla="*/ 1176 h 2075"/>
                <a:gd name="T20" fmla="*/ 58 w 516"/>
                <a:gd name="T21" fmla="*/ 1029 h 2075"/>
                <a:gd name="T22" fmla="*/ 10 w 516"/>
                <a:gd name="T23" fmla="*/ 909 h 2075"/>
                <a:gd name="T24" fmla="*/ 0 w 516"/>
                <a:gd name="T25" fmla="*/ 479 h 2075"/>
                <a:gd name="T26" fmla="*/ 20 w 516"/>
                <a:gd name="T27" fmla="*/ 431 h 2075"/>
                <a:gd name="T28" fmla="*/ 99 w 516"/>
                <a:gd name="T29" fmla="*/ 376 h 2075"/>
                <a:gd name="T30" fmla="*/ 181 w 516"/>
                <a:gd name="T31" fmla="*/ 335 h 2075"/>
                <a:gd name="T32" fmla="*/ 219 w 516"/>
                <a:gd name="T33" fmla="*/ 304 h 2075"/>
                <a:gd name="T34" fmla="*/ 205 w 516"/>
                <a:gd name="T35" fmla="*/ 321 h 2075"/>
                <a:gd name="T36" fmla="*/ 171 w 516"/>
                <a:gd name="T37" fmla="*/ 321 h 2075"/>
                <a:gd name="T38" fmla="*/ 123 w 516"/>
                <a:gd name="T39" fmla="*/ 284 h 2075"/>
                <a:gd name="T40" fmla="*/ 116 w 516"/>
                <a:gd name="T41" fmla="*/ 250 h 2075"/>
                <a:gd name="T42" fmla="*/ 154 w 516"/>
                <a:gd name="T43" fmla="*/ 113 h 2075"/>
                <a:gd name="T44" fmla="*/ 188 w 516"/>
                <a:gd name="T45" fmla="*/ 48 h 2075"/>
                <a:gd name="T46" fmla="*/ 232 w 516"/>
                <a:gd name="T47" fmla="*/ 14 h 2075"/>
                <a:gd name="T48" fmla="*/ 311 w 516"/>
                <a:gd name="T49" fmla="*/ 0 h 2075"/>
                <a:gd name="T50" fmla="*/ 349 w 516"/>
                <a:gd name="T51" fmla="*/ 17 h 2075"/>
                <a:gd name="T52" fmla="*/ 410 w 516"/>
                <a:gd name="T53" fmla="*/ 89 h 2075"/>
                <a:gd name="T54" fmla="*/ 434 w 516"/>
                <a:gd name="T55" fmla="*/ 154 h 2075"/>
                <a:gd name="T56" fmla="*/ 427 w 516"/>
                <a:gd name="T57" fmla="*/ 215 h 2075"/>
                <a:gd name="T58" fmla="*/ 379 w 516"/>
                <a:gd name="T59" fmla="*/ 297 h 2075"/>
                <a:gd name="T60" fmla="*/ 396 w 516"/>
                <a:gd name="T61" fmla="*/ 362 h 2075"/>
                <a:gd name="T62" fmla="*/ 468 w 516"/>
                <a:gd name="T63" fmla="*/ 407 h 2075"/>
                <a:gd name="T64" fmla="*/ 509 w 516"/>
                <a:gd name="T65" fmla="*/ 458 h 2075"/>
                <a:gd name="T66" fmla="*/ 506 w 516"/>
                <a:gd name="T67" fmla="*/ 533 h 2075"/>
                <a:gd name="T68" fmla="*/ 444 w 516"/>
                <a:gd name="T69" fmla="*/ 728 h 2075"/>
                <a:gd name="T70" fmla="*/ 458 w 516"/>
                <a:gd name="T71" fmla="*/ 851 h 2075"/>
                <a:gd name="T72" fmla="*/ 448 w 516"/>
                <a:gd name="T73" fmla="*/ 1418 h 2075"/>
                <a:gd name="T74" fmla="*/ 379 w 516"/>
                <a:gd name="T75" fmla="*/ 1627 h 2075"/>
                <a:gd name="T76" fmla="*/ 458 w 516"/>
                <a:gd name="T77" fmla="*/ 1972 h 2075"/>
                <a:gd name="T78" fmla="*/ 338 w 516"/>
                <a:gd name="T79" fmla="*/ 1986 h 2075"/>
                <a:gd name="T80" fmla="*/ 345 w 516"/>
                <a:gd name="T81" fmla="*/ 2075 h 20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16" h="2075">
                  <a:moveTo>
                    <a:pt x="345" y="2075"/>
                  </a:moveTo>
                  <a:lnTo>
                    <a:pt x="301" y="2064"/>
                  </a:lnTo>
                  <a:lnTo>
                    <a:pt x="266" y="2054"/>
                  </a:lnTo>
                  <a:lnTo>
                    <a:pt x="249" y="2044"/>
                  </a:lnTo>
                  <a:lnTo>
                    <a:pt x="212" y="1989"/>
                  </a:lnTo>
                  <a:lnTo>
                    <a:pt x="202" y="2023"/>
                  </a:lnTo>
                  <a:lnTo>
                    <a:pt x="178" y="2023"/>
                  </a:lnTo>
                  <a:lnTo>
                    <a:pt x="178" y="1955"/>
                  </a:lnTo>
                  <a:lnTo>
                    <a:pt x="184" y="1931"/>
                  </a:lnTo>
                  <a:lnTo>
                    <a:pt x="195" y="1904"/>
                  </a:lnTo>
                  <a:lnTo>
                    <a:pt x="212" y="1870"/>
                  </a:lnTo>
                  <a:lnTo>
                    <a:pt x="208" y="1777"/>
                  </a:lnTo>
                  <a:lnTo>
                    <a:pt x="205" y="1747"/>
                  </a:lnTo>
                  <a:lnTo>
                    <a:pt x="195" y="1709"/>
                  </a:lnTo>
                  <a:lnTo>
                    <a:pt x="188" y="1675"/>
                  </a:lnTo>
                  <a:lnTo>
                    <a:pt x="184" y="1641"/>
                  </a:lnTo>
                  <a:lnTo>
                    <a:pt x="222" y="1459"/>
                  </a:lnTo>
                  <a:lnTo>
                    <a:pt x="181" y="1449"/>
                  </a:lnTo>
                  <a:lnTo>
                    <a:pt x="160" y="1343"/>
                  </a:lnTo>
                  <a:lnTo>
                    <a:pt x="123" y="1176"/>
                  </a:lnTo>
                  <a:lnTo>
                    <a:pt x="85" y="1036"/>
                  </a:lnTo>
                  <a:lnTo>
                    <a:pt x="58" y="1029"/>
                  </a:lnTo>
                  <a:lnTo>
                    <a:pt x="31" y="967"/>
                  </a:lnTo>
                  <a:lnTo>
                    <a:pt x="10" y="909"/>
                  </a:lnTo>
                  <a:lnTo>
                    <a:pt x="0" y="851"/>
                  </a:lnTo>
                  <a:lnTo>
                    <a:pt x="0" y="479"/>
                  </a:lnTo>
                  <a:lnTo>
                    <a:pt x="7" y="451"/>
                  </a:lnTo>
                  <a:lnTo>
                    <a:pt x="20" y="431"/>
                  </a:lnTo>
                  <a:lnTo>
                    <a:pt x="48" y="403"/>
                  </a:lnTo>
                  <a:lnTo>
                    <a:pt x="99" y="376"/>
                  </a:lnTo>
                  <a:lnTo>
                    <a:pt x="143" y="352"/>
                  </a:lnTo>
                  <a:lnTo>
                    <a:pt x="181" y="335"/>
                  </a:lnTo>
                  <a:lnTo>
                    <a:pt x="215" y="308"/>
                  </a:lnTo>
                  <a:lnTo>
                    <a:pt x="219" y="304"/>
                  </a:lnTo>
                  <a:lnTo>
                    <a:pt x="219" y="308"/>
                  </a:lnTo>
                  <a:lnTo>
                    <a:pt x="205" y="321"/>
                  </a:lnTo>
                  <a:lnTo>
                    <a:pt x="191" y="325"/>
                  </a:lnTo>
                  <a:lnTo>
                    <a:pt x="171" y="321"/>
                  </a:lnTo>
                  <a:lnTo>
                    <a:pt x="150" y="308"/>
                  </a:lnTo>
                  <a:lnTo>
                    <a:pt x="123" y="284"/>
                  </a:lnTo>
                  <a:lnTo>
                    <a:pt x="119" y="270"/>
                  </a:lnTo>
                  <a:lnTo>
                    <a:pt x="116" y="250"/>
                  </a:lnTo>
                  <a:lnTo>
                    <a:pt x="126" y="198"/>
                  </a:lnTo>
                  <a:lnTo>
                    <a:pt x="154" y="113"/>
                  </a:lnTo>
                  <a:lnTo>
                    <a:pt x="164" y="86"/>
                  </a:lnTo>
                  <a:lnTo>
                    <a:pt x="188" y="48"/>
                  </a:lnTo>
                  <a:lnTo>
                    <a:pt x="208" y="28"/>
                  </a:lnTo>
                  <a:lnTo>
                    <a:pt x="232" y="14"/>
                  </a:lnTo>
                  <a:lnTo>
                    <a:pt x="266" y="4"/>
                  </a:lnTo>
                  <a:lnTo>
                    <a:pt x="311" y="0"/>
                  </a:lnTo>
                  <a:lnTo>
                    <a:pt x="328" y="7"/>
                  </a:lnTo>
                  <a:lnTo>
                    <a:pt x="349" y="17"/>
                  </a:lnTo>
                  <a:lnTo>
                    <a:pt x="393" y="62"/>
                  </a:lnTo>
                  <a:lnTo>
                    <a:pt x="410" y="89"/>
                  </a:lnTo>
                  <a:lnTo>
                    <a:pt x="424" y="120"/>
                  </a:lnTo>
                  <a:lnTo>
                    <a:pt x="434" y="154"/>
                  </a:lnTo>
                  <a:lnTo>
                    <a:pt x="434" y="192"/>
                  </a:lnTo>
                  <a:lnTo>
                    <a:pt x="427" y="215"/>
                  </a:lnTo>
                  <a:lnTo>
                    <a:pt x="407" y="253"/>
                  </a:lnTo>
                  <a:lnTo>
                    <a:pt x="379" y="297"/>
                  </a:lnTo>
                  <a:lnTo>
                    <a:pt x="376" y="352"/>
                  </a:lnTo>
                  <a:lnTo>
                    <a:pt x="396" y="362"/>
                  </a:lnTo>
                  <a:lnTo>
                    <a:pt x="444" y="386"/>
                  </a:lnTo>
                  <a:lnTo>
                    <a:pt x="468" y="407"/>
                  </a:lnTo>
                  <a:lnTo>
                    <a:pt x="492" y="431"/>
                  </a:lnTo>
                  <a:lnTo>
                    <a:pt x="509" y="458"/>
                  </a:lnTo>
                  <a:lnTo>
                    <a:pt x="516" y="489"/>
                  </a:lnTo>
                  <a:lnTo>
                    <a:pt x="506" y="533"/>
                  </a:lnTo>
                  <a:lnTo>
                    <a:pt x="482" y="605"/>
                  </a:lnTo>
                  <a:lnTo>
                    <a:pt x="444" y="728"/>
                  </a:lnTo>
                  <a:lnTo>
                    <a:pt x="448" y="776"/>
                  </a:lnTo>
                  <a:lnTo>
                    <a:pt x="458" y="851"/>
                  </a:lnTo>
                  <a:lnTo>
                    <a:pt x="475" y="971"/>
                  </a:lnTo>
                  <a:lnTo>
                    <a:pt x="448" y="1418"/>
                  </a:lnTo>
                  <a:lnTo>
                    <a:pt x="400" y="1439"/>
                  </a:lnTo>
                  <a:lnTo>
                    <a:pt x="379" y="1627"/>
                  </a:lnTo>
                  <a:lnTo>
                    <a:pt x="366" y="1880"/>
                  </a:lnTo>
                  <a:lnTo>
                    <a:pt x="458" y="1972"/>
                  </a:lnTo>
                  <a:lnTo>
                    <a:pt x="424" y="1993"/>
                  </a:lnTo>
                  <a:lnTo>
                    <a:pt x="338" y="1986"/>
                  </a:lnTo>
                  <a:lnTo>
                    <a:pt x="379" y="2054"/>
                  </a:lnTo>
                  <a:lnTo>
                    <a:pt x="345" y="2075"/>
                  </a:lnTo>
                  <a:close/>
                </a:path>
              </a:pathLst>
            </a:custGeom>
            <a:solidFill>
              <a:srgbClr val="9986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Freeform 51"/>
            <p:cNvSpPr>
              <a:spLocks/>
            </p:cNvSpPr>
            <p:nvPr/>
          </p:nvSpPr>
          <p:spPr bwMode="auto">
            <a:xfrm>
              <a:off x="713" y="613"/>
              <a:ext cx="198" cy="441"/>
            </a:xfrm>
            <a:custGeom>
              <a:avLst/>
              <a:gdLst>
                <a:gd name="T0" fmla="*/ 198 w 198"/>
                <a:gd name="T1" fmla="*/ 21 h 441"/>
                <a:gd name="T2" fmla="*/ 150 w 198"/>
                <a:gd name="T3" fmla="*/ 7 h 441"/>
                <a:gd name="T4" fmla="*/ 109 w 198"/>
                <a:gd name="T5" fmla="*/ 0 h 441"/>
                <a:gd name="T6" fmla="*/ 82 w 198"/>
                <a:gd name="T7" fmla="*/ 4 h 441"/>
                <a:gd name="T8" fmla="*/ 65 w 198"/>
                <a:gd name="T9" fmla="*/ 21 h 441"/>
                <a:gd name="T10" fmla="*/ 48 w 198"/>
                <a:gd name="T11" fmla="*/ 48 h 441"/>
                <a:gd name="T12" fmla="*/ 21 w 198"/>
                <a:gd name="T13" fmla="*/ 113 h 441"/>
                <a:gd name="T14" fmla="*/ 0 w 198"/>
                <a:gd name="T15" fmla="*/ 198 h 441"/>
                <a:gd name="T16" fmla="*/ 14 w 198"/>
                <a:gd name="T17" fmla="*/ 287 h 441"/>
                <a:gd name="T18" fmla="*/ 116 w 198"/>
                <a:gd name="T19" fmla="*/ 441 h 441"/>
                <a:gd name="T20" fmla="*/ 150 w 198"/>
                <a:gd name="T21" fmla="*/ 366 h 441"/>
                <a:gd name="T22" fmla="*/ 154 w 198"/>
                <a:gd name="T23" fmla="*/ 308 h 441"/>
                <a:gd name="T24" fmla="*/ 154 w 198"/>
                <a:gd name="T25" fmla="*/ 263 h 441"/>
                <a:gd name="T26" fmla="*/ 150 w 198"/>
                <a:gd name="T27" fmla="*/ 226 h 441"/>
                <a:gd name="T28" fmla="*/ 171 w 198"/>
                <a:gd name="T29" fmla="*/ 178 h 441"/>
                <a:gd name="T30" fmla="*/ 188 w 198"/>
                <a:gd name="T31" fmla="*/ 116 h 441"/>
                <a:gd name="T32" fmla="*/ 198 w 198"/>
                <a:gd name="T33" fmla="*/ 21 h 4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8" h="441">
                  <a:moveTo>
                    <a:pt x="198" y="21"/>
                  </a:moveTo>
                  <a:lnTo>
                    <a:pt x="150" y="7"/>
                  </a:lnTo>
                  <a:lnTo>
                    <a:pt x="109" y="0"/>
                  </a:lnTo>
                  <a:lnTo>
                    <a:pt x="82" y="4"/>
                  </a:lnTo>
                  <a:lnTo>
                    <a:pt x="65" y="21"/>
                  </a:lnTo>
                  <a:lnTo>
                    <a:pt x="48" y="48"/>
                  </a:lnTo>
                  <a:lnTo>
                    <a:pt x="21" y="113"/>
                  </a:lnTo>
                  <a:lnTo>
                    <a:pt x="0" y="198"/>
                  </a:lnTo>
                  <a:lnTo>
                    <a:pt x="14" y="287"/>
                  </a:lnTo>
                  <a:lnTo>
                    <a:pt x="116" y="441"/>
                  </a:lnTo>
                  <a:lnTo>
                    <a:pt x="150" y="366"/>
                  </a:lnTo>
                  <a:lnTo>
                    <a:pt x="154" y="308"/>
                  </a:lnTo>
                  <a:lnTo>
                    <a:pt x="154" y="263"/>
                  </a:lnTo>
                  <a:lnTo>
                    <a:pt x="150" y="226"/>
                  </a:lnTo>
                  <a:lnTo>
                    <a:pt x="171" y="178"/>
                  </a:lnTo>
                  <a:lnTo>
                    <a:pt x="188" y="116"/>
                  </a:lnTo>
                  <a:lnTo>
                    <a:pt x="198" y="21"/>
                  </a:lnTo>
                  <a:close/>
                </a:path>
              </a:pathLst>
            </a:custGeom>
            <a:solidFill>
              <a:srgbClr val="FFD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6" name="Freeform 52"/>
            <p:cNvSpPr>
              <a:spLocks/>
            </p:cNvSpPr>
            <p:nvPr/>
          </p:nvSpPr>
          <p:spPr bwMode="auto">
            <a:xfrm>
              <a:off x="610" y="811"/>
              <a:ext cx="219" cy="243"/>
            </a:xfrm>
            <a:custGeom>
              <a:avLst/>
              <a:gdLst>
                <a:gd name="T0" fmla="*/ 219 w 219"/>
                <a:gd name="T1" fmla="*/ 243 h 243"/>
                <a:gd name="T2" fmla="*/ 168 w 219"/>
                <a:gd name="T3" fmla="*/ 171 h 243"/>
                <a:gd name="T4" fmla="*/ 134 w 219"/>
                <a:gd name="T5" fmla="*/ 101 h 243"/>
                <a:gd name="T6" fmla="*/ 103 w 219"/>
                <a:gd name="T7" fmla="*/ 0 h 243"/>
                <a:gd name="T8" fmla="*/ 69 w 219"/>
                <a:gd name="T9" fmla="*/ 21 h 243"/>
                <a:gd name="T10" fmla="*/ 24 w 219"/>
                <a:gd name="T11" fmla="*/ 55 h 243"/>
                <a:gd name="T12" fmla="*/ 7 w 219"/>
                <a:gd name="T13" fmla="*/ 89 h 243"/>
                <a:gd name="T14" fmla="*/ 0 w 219"/>
                <a:gd name="T15" fmla="*/ 106 h 243"/>
                <a:gd name="T16" fmla="*/ 62 w 219"/>
                <a:gd name="T17" fmla="*/ 106 h 243"/>
                <a:gd name="T18" fmla="*/ 219 w 219"/>
                <a:gd name="T19" fmla="*/ 243 h 2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9" h="243">
                  <a:moveTo>
                    <a:pt x="219" y="243"/>
                  </a:moveTo>
                  <a:lnTo>
                    <a:pt x="168" y="171"/>
                  </a:lnTo>
                  <a:lnTo>
                    <a:pt x="134" y="101"/>
                  </a:lnTo>
                  <a:lnTo>
                    <a:pt x="103" y="0"/>
                  </a:lnTo>
                  <a:lnTo>
                    <a:pt x="69" y="21"/>
                  </a:lnTo>
                  <a:lnTo>
                    <a:pt x="24" y="55"/>
                  </a:lnTo>
                  <a:lnTo>
                    <a:pt x="7" y="89"/>
                  </a:lnTo>
                  <a:lnTo>
                    <a:pt x="0" y="106"/>
                  </a:lnTo>
                  <a:lnTo>
                    <a:pt x="62" y="106"/>
                  </a:lnTo>
                  <a:lnTo>
                    <a:pt x="219" y="2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7" name="Freeform 53"/>
            <p:cNvSpPr>
              <a:spLocks/>
            </p:cNvSpPr>
            <p:nvPr/>
          </p:nvSpPr>
          <p:spPr bwMode="auto">
            <a:xfrm>
              <a:off x="833" y="839"/>
              <a:ext cx="123" cy="215"/>
            </a:xfrm>
            <a:custGeom>
              <a:avLst/>
              <a:gdLst>
                <a:gd name="T0" fmla="*/ 0 w 123"/>
                <a:gd name="T1" fmla="*/ 215 h 215"/>
                <a:gd name="T2" fmla="*/ 13 w 123"/>
                <a:gd name="T3" fmla="*/ 191 h 215"/>
                <a:gd name="T4" fmla="*/ 24 w 123"/>
                <a:gd name="T5" fmla="*/ 167 h 215"/>
                <a:gd name="T6" fmla="*/ 30 w 123"/>
                <a:gd name="T7" fmla="*/ 140 h 215"/>
                <a:gd name="T8" fmla="*/ 34 w 123"/>
                <a:gd name="T9" fmla="*/ 58 h 215"/>
                <a:gd name="T10" fmla="*/ 30 w 123"/>
                <a:gd name="T11" fmla="*/ 0 h 215"/>
                <a:gd name="T12" fmla="*/ 123 w 123"/>
                <a:gd name="T13" fmla="*/ 37 h 215"/>
                <a:gd name="T14" fmla="*/ 78 w 123"/>
                <a:gd name="T15" fmla="*/ 75 h 215"/>
                <a:gd name="T16" fmla="*/ 78 w 123"/>
                <a:gd name="T17" fmla="*/ 96 h 215"/>
                <a:gd name="T18" fmla="*/ 68 w 123"/>
                <a:gd name="T19" fmla="*/ 133 h 215"/>
                <a:gd name="T20" fmla="*/ 30 w 123"/>
                <a:gd name="T21" fmla="*/ 184 h 215"/>
                <a:gd name="T22" fmla="*/ 0 w 123"/>
                <a:gd name="T23" fmla="*/ 215 h 21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3" h="215">
                  <a:moveTo>
                    <a:pt x="0" y="215"/>
                  </a:moveTo>
                  <a:lnTo>
                    <a:pt x="13" y="191"/>
                  </a:lnTo>
                  <a:lnTo>
                    <a:pt x="24" y="167"/>
                  </a:lnTo>
                  <a:lnTo>
                    <a:pt x="30" y="140"/>
                  </a:lnTo>
                  <a:lnTo>
                    <a:pt x="34" y="58"/>
                  </a:lnTo>
                  <a:lnTo>
                    <a:pt x="30" y="0"/>
                  </a:lnTo>
                  <a:lnTo>
                    <a:pt x="123" y="37"/>
                  </a:lnTo>
                  <a:lnTo>
                    <a:pt x="78" y="75"/>
                  </a:lnTo>
                  <a:lnTo>
                    <a:pt x="78" y="96"/>
                  </a:lnTo>
                  <a:lnTo>
                    <a:pt x="68" y="133"/>
                  </a:lnTo>
                  <a:lnTo>
                    <a:pt x="30" y="184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8" name="Freeform 54"/>
            <p:cNvSpPr>
              <a:spLocks/>
            </p:cNvSpPr>
            <p:nvPr/>
          </p:nvSpPr>
          <p:spPr bwMode="auto">
            <a:xfrm>
              <a:off x="590" y="480"/>
              <a:ext cx="352" cy="359"/>
            </a:xfrm>
            <a:custGeom>
              <a:avLst/>
              <a:gdLst>
                <a:gd name="T0" fmla="*/ 20 w 352"/>
                <a:gd name="T1" fmla="*/ 328 h 359"/>
                <a:gd name="T2" fmla="*/ 10 w 352"/>
                <a:gd name="T3" fmla="*/ 308 h 359"/>
                <a:gd name="T4" fmla="*/ 3 w 352"/>
                <a:gd name="T5" fmla="*/ 280 h 359"/>
                <a:gd name="T6" fmla="*/ 0 w 352"/>
                <a:gd name="T7" fmla="*/ 229 h 359"/>
                <a:gd name="T8" fmla="*/ 17 w 352"/>
                <a:gd name="T9" fmla="*/ 157 h 359"/>
                <a:gd name="T10" fmla="*/ 31 w 352"/>
                <a:gd name="T11" fmla="*/ 109 h 359"/>
                <a:gd name="T12" fmla="*/ 48 w 352"/>
                <a:gd name="T13" fmla="*/ 82 h 359"/>
                <a:gd name="T14" fmla="*/ 75 w 352"/>
                <a:gd name="T15" fmla="*/ 58 h 359"/>
                <a:gd name="T16" fmla="*/ 116 w 352"/>
                <a:gd name="T17" fmla="*/ 31 h 359"/>
                <a:gd name="T18" fmla="*/ 157 w 352"/>
                <a:gd name="T19" fmla="*/ 10 h 359"/>
                <a:gd name="T20" fmla="*/ 188 w 352"/>
                <a:gd name="T21" fmla="*/ 0 h 359"/>
                <a:gd name="T22" fmla="*/ 246 w 352"/>
                <a:gd name="T23" fmla="*/ 17 h 359"/>
                <a:gd name="T24" fmla="*/ 273 w 352"/>
                <a:gd name="T25" fmla="*/ 31 h 359"/>
                <a:gd name="T26" fmla="*/ 294 w 352"/>
                <a:gd name="T27" fmla="*/ 44 h 359"/>
                <a:gd name="T28" fmla="*/ 328 w 352"/>
                <a:gd name="T29" fmla="*/ 99 h 359"/>
                <a:gd name="T30" fmla="*/ 345 w 352"/>
                <a:gd name="T31" fmla="*/ 137 h 359"/>
                <a:gd name="T32" fmla="*/ 352 w 352"/>
                <a:gd name="T33" fmla="*/ 164 h 359"/>
                <a:gd name="T34" fmla="*/ 349 w 352"/>
                <a:gd name="T35" fmla="*/ 222 h 359"/>
                <a:gd name="T36" fmla="*/ 338 w 352"/>
                <a:gd name="T37" fmla="*/ 270 h 359"/>
                <a:gd name="T38" fmla="*/ 273 w 352"/>
                <a:gd name="T39" fmla="*/ 359 h 359"/>
                <a:gd name="T40" fmla="*/ 297 w 352"/>
                <a:gd name="T41" fmla="*/ 267 h 359"/>
                <a:gd name="T42" fmla="*/ 308 w 352"/>
                <a:gd name="T43" fmla="*/ 202 h 359"/>
                <a:gd name="T44" fmla="*/ 308 w 352"/>
                <a:gd name="T45" fmla="*/ 164 h 359"/>
                <a:gd name="T46" fmla="*/ 291 w 352"/>
                <a:gd name="T47" fmla="*/ 154 h 359"/>
                <a:gd name="T48" fmla="*/ 256 w 352"/>
                <a:gd name="T49" fmla="*/ 147 h 359"/>
                <a:gd name="T50" fmla="*/ 219 w 352"/>
                <a:gd name="T51" fmla="*/ 147 h 359"/>
                <a:gd name="T52" fmla="*/ 188 w 352"/>
                <a:gd name="T53" fmla="*/ 161 h 359"/>
                <a:gd name="T54" fmla="*/ 178 w 352"/>
                <a:gd name="T55" fmla="*/ 178 h 359"/>
                <a:gd name="T56" fmla="*/ 167 w 352"/>
                <a:gd name="T57" fmla="*/ 202 h 359"/>
                <a:gd name="T58" fmla="*/ 147 w 352"/>
                <a:gd name="T59" fmla="*/ 267 h 359"/>
                <a:gd name="T60" fmla="*/ 126 w 352"/>
                <a:gd name="T61" fmla="*/ 328 h 359"/>
                <a:gd name="T62" fmla="*/ 116 w 352"/>
                <a:gd name="T63" fmla="*/ 349 h 359"/>
                <a:gd name="T64" fmla="*/ 106 w 352"/>
                <a:gd name="T65" fmla="*/ 355 h 359"/>
                <a:gd name="T66" fmla="*/ 82 w 352"/>
                <a:gd name="T67" fmla="*/ 355 h 359"/>
                <a:gd name="T68" fmla="*/ 55 w 352"/>
                <a:gd name="T69" fmla="*/ 345 h 359"/>
                <a:gd name="T70" fmla="*/ 20 w 352"/>
                <a:gd name="T71" fmla="*/ 328 h 35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52" h="359">
                  <a:moveTo>
                    <a:pt x="20" y="328"/>
                  </a:moveTo>
                  <a:lnTo>
                    <a:pt x="10" y="308"/>
                  </a:lnTo>
                  <a:lnTo>
                    <a:pt x="3" y="280"/>
                  </a:lnTo>
                  <a:lnTo>
                    <a:pt x="0" y="229"/>
                  </a:lnTo>
                  <a:lnTo>
                    <a:pt x="17" y="157"/>
                  </a:lnTo>
                  <a:lnTo>
                    <a:pt x="31" y="109"/>
                  </a:lnTo>
                  <a:lnTo>
                    <a:pt x="48" y="82"/>
                  </a:lnTo>
                  <a:lnTo>
                    <a:pt x="75" y="58"/>
                  </a:lnTo>
                  <a:lnTo>
                    <a:pt x="116" y="31"/>
                  </a:lnTo>
                  <a:lnTo>
                    <a:pt x="157" y="10"/>
                  </a:lnTo>
                  <a:lnTo>
                    <a:pt x="188" y="0"/>
                  </a:lnTo>
                  <a:lnTo>
                    <a:pt x="246" y="17"/>
                  </a:lnTo>
                  <a:lnTo>
                    <a:pt x="273" y="31"/>
                  </a:lnTo>
                  <a:lnTo>
                    <a:pt x="294" y="44"/>
                  </a:lnTo>
                  <a:lnTo>
                    <a:pt x="328" y="99"/>
                  </a:lnTo>
                  <a:lnTo>
                    <a:pt x="345" y="137"/>
                  </a:lnTo>
                  <a:lnTo>
                    <a:pt x="352" y="164"/>
                  </a:lnTo>
                  <a:lnTo>
                    <a:pt x="349" y="222"/>
                  </a:lnTo>
                  <a:lnTo>
                    <a:pt x="338" y="270"/>
                  </a:lnTo>
                  <a:lnTo>
                    <a:pt x="273" y="359"/>
                  </a:lnTo>
                  <a:lnTo>
                    <a:pt x="297" y="267"/>
                  </a:lnTo>
                  <a:lnTo>
                    <a:pt x="308" y="202"/>
                  </a:lnTo>
                  <a:lnTo>
                    <a:pt x="308" y="164"/>
                  </a:lnTo>
                  <a:lnTo>
                    <a:pt x="291" y="154"/>
                  </a:lnTo>
                  <a:lnTo>
                    <a:pt x="256" y="147"/>
                  </a:lnTo>
                  <a:lnTo>
                    <a:pt x="219" y="147"/>
                  </a:lnTo>
                  <a:lnTo>
                    <a:pt x="188" y="161"/>
                  </a:lnTo>
                  <a:lnTo>
                    <a:pt x="178" y="178"/>
                  </a:lnTo>
                  <a:lnTo>
                    <a:pt x="167" y="202"/>
                  </a:lnTo>
                  <a:lnTo>
                    <a:pt x="147" y="267"/>
                  </a:lnTo>
                  <a:lnTo>
                    <a:pt x="126" y="328"/>
                  </a:lnTo>
                  <a:lnTo>
                    <a:pt x="116" y="349"/>
                  </a:lnTo>
                  <a:lnTo>
                    <a:pt x="106" y="355"/>
                  </a:lnTo>
                  <a:lnTo>
                    <a:pt x="82" y="355"/>
                  </a:lnTo>
                  <a:lnTo>
                    <a:pt x="55" y="345"/>
                  </a:lnTo>
                  <a:lnTo>
                    <a:pt x="20" y="328"/>
                  </a:lnTo>
                  <a:close/>
                </a:path>
              </a:pathLst>
            </a:custGeom>
            <a:solidFill>
              <a:srgbClr val="FBD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99" name="Group 58"/>
          <p:cNvGrpSpPr>
            <a:grpSpLocks/>
          </p:cNvGrpSpPr>
          <p:nvPr/>
        </p:nvGrpSpPr>
        <p:grpSpPr bwMode="auto">
          <a:xfrm>
            <a:off x="7391400" y="381000"/>
            <a:ext cx="965200" cy="3849688"/>
            <a:chOff x="4656" y="240"/>
            <a:chExt cx="608" cy="2425"/>
          </a:xfrm>
        </p:grpSpPr>
        <p:sp>
          <p:nvSpPr>
            <p:cNvPr id="4110" name="Freeform 19"/>
            <p:cNvSpPr>
              <a:spLocks/>
            </p:cNvSpPr>
            <p:nvPr/>
          </p:nvSpPr>
          <p:spPr bwMode="auto">
            <a:xfrm>
              <a:off x="4656" y="240"/>
              <a:ext cx="608" cy="2425"/>
            </a:xfrm>
            <a:custGeom>
              <a:avLst/>
              <a:gdLst>
                <a:gd name="T0" fmla="*/ 408 w 608"/>
                <a:gd name="T1" fmla="*/ 2425 h 2425"/>
                <a:gd name="T2" fmla="*/ 352 w 608"/>
                <a:gd name="T3" fmla="*/ 2409 h 2425"/>
                <a:gd name="T4" fmla="*/ 296 w 608"/>
                <a:gd name="T5" fmla="*/ 2385 h 2425"/>
                <a:gd name="T6" fmla="*/ 248 w 608"/>
                <a:gd name="T7" fmla="*/ 2329 h 2425"/>
                <a:gd name="T8" fmla="*/ 240 w 608"/>
                <a:gd name="T9" fmla="*/ 2361 h 2425"/>
                <a:gd name="T10" fmla="*/ 208 w 608"/>
                <a:gd name="T11" fmla="*/ 2361 h 2425"/>
                <a:gd name="T12" fmla="*/ 208 w 608"/>
                <a:gd name="T13" fmla="*/ 2289 h 2425"/>
                <a:gd name="T14" fmla="*/ 232 w 608"/>
                <a:gd name="T15" fmla="*/ 2217 h 2425"/>
                <a:gd name="T16" fmla="*/ 248 w 608"/>
                <a:gd name="T17" fmla="*/ 2185 h 2425"/>
                <a:gd name="T18" fmla="*/ 248 w 608"/>
                <a:gd name="T19" fmla="*/ 2081 h 2425"/>
                <a:gd name="T20" fmla="*/ 232 w 608"/>
                <a:gd name="T21" fmla="*/ 2001 h 2425"/>
                <a:gd name="T22" fmla="*/ 216 w 608"/>
                <a:gd name="T23" fmla="*/ 1921 h 2425"/>
                <a:gd name="T24" fmla="*/ 264 w 608"/>
                <a:gd name="T25" fmla="*/ 1705 h 2425"/>
                <a:gd name="T26" fmla="*/ 216 w 608"/>
                <a:gd name="T27" fmla="*/ 1697 h 2425"/>
                <a:gd name="T28" fmla="*/ 192 w 608"/>
                <a:gd name="T29" fmla="*/ 1569 h 2425"/>
                <a:gd name="T30" fmla="*/ 104 w 608"/>
                <a:gd name="T31" fmla="*/ 1209 h 2425"/>
                <a:gd name="T32" fmla="*/ 72 w 608"/>
                <a:gd name="T33" fmla="*/ 1201 h 2425"/>
                <a:gd name="T34" fmla="*/ 32 w 608"/>
                <a:gd name="T35" fmla="*/ 1129 h 2425"/>
                <a:gd name="T36" fmla="*/ 8 w 608"/>
                <a:gd name="T37" fmla="*/ 1057 h 2425"/>
                <a:gd name="T38" fmla="*/ 0 w 608"/>
                <a:gd name="T39" fmla="*/ 993 h 2425"/>
                <a:gd name="T40" fmla="*/ 0 w 608"/>
                <a:gd name="T41" fmla="*/ 552 h 2425"/>
                <a:gd name="T42" fmla="*/ 24 w 608"/>
                <a:gd name="T43" fmla="*/ 496 h 2425"/>
                <a:gd name="T44" fmla="*/ 56 w 608"/>
                <a:gd name="T45" fmla="*/ 464 h 2425"/>
                <a:gd name="T46" fmla="*/ 168 w 608"/>
                <a:gd name="T47" fmla="*/ 408 h 2425"/>
                <a:gd name="T48" fmla="*/ 256 w 608"/>
                <a:gd name="T49" fmla="*/ 360 h 2425"/>
                <a:gd name="T50" fmla="*/ 240 w 608"/>
                <a:gd name="T51" fmla="*/ 368 h 2425"/>
                <a:gd name="T52" fmla="*/ 200 w 608"/>
                <a:gd name="T53" fmla="*/ 368 h 2425"/>
                <a:gd name="T54" fmla="*/ 144 w 608"/>
                <a:gd name="T55" fmla="*/ 328 h 2425"/>
                <a:gd name="T56" fmla="*/ 136 w 608"/>
                <a:gd name="T57" fmla="*/ 288 h 2425"/>
                <a:gd name="T58" fmla="*/ 152 w 608"/>
                <a:gd name="T59" fmla="*/ 224 h 2425"/>
                <a:gd name="T60" fmla="*/ 184 w 608"/>
                <a:gd name="T61" fmla="*/ 128 h 2425"/>
                <a:gd name="T62" fmla="*/ 192 w 608"/>
                <a:gd name="T63" fmla="*/ 96 h 2425"/>
                <a:gd name="T64" fmla="*/ 216 w 608"/>
                <a:gd name="T65" fmla="*/ 48 h 2425"/>
                <a:gd name="T66" fmla="*/ 272 w 608"/>
                <a:gd name="T67" fmla="*/ 8 h 2425"/>
                <a:gd name="T68" fmla="*/ 368 w 608"/>
                <a:gd name="T69" fmla="*/ 0 h 2425"/>
                <a:gd name="T70" fmla="*/ 408 w 608"/>
                <a:gd name="T71" fmla="*/ 16 h 2425"/>
                <a:gd name="T72" fmla="*/ 456 w 608"/>
                <a:gd name="T73" fmla="*/ 64 h 2425"/>
                <a:gd name="T74" fmla="*/ 496 w 608"/>
                <a:gd name="T75" fmla="*/ 136 h 2425"/>
                <a:gd name="T76" fmla="*/ 512 w 608"/>
                <a:gd name="T77" fmla="*/ 224 h 2425"/>
                <a:gd name="T78" fmla="*/ 480 w 608"/>
                <a:gd name="T79" fmla="*/ 288 h 2425"/>
                <a:gd name="T80" fmla="*/ 448 w 608"/>
                <a:gd name="T81" fmla="*/ 344 h 2425"/>
                <a:gd name="T82" fmla="*/ 440 w 608"/>
                <a:gd name="T83" fmla="*/ 408 h 2425"/>
                <a:gd name="T84" fmla="*/ 520 w 608"/>
                <a:gd name="T85" fmla="*/ 448 h 2425"/>
                <a:gd name="T86" fmla="*/ 576 w 608"/>
                <a:gd name="T87" fmla="*/ 496 h 2425"/>
                <a:gd name="T88" fmla="*/ 592 w 608"/>
                <a:gd name="T89" fmla="*/ 528 h 2425"/>
                <a:gd name="T90" fmla="*/ 608 w 608"/>
                <a:gd name="T91" fmla="*/ 568 h 2425"/>
                <a:gd name="T92" fmla="*/ 568 w 608"/>
                <a:gd name="T93" fmla="*/ 705 h 2425"/>
                <a:gd name="T94" fmla="*/ 520 w 608"/>
                <a:gd name="T95" fmla="*/ 849 h 2425"/>
                <a:gd name="T96" fmla="*/ 536 w 608"/>
                <a:gd name="T97" fmla="*/ 993 h 2425"/>
                <a:gd name="T98" fmla="*/ 560 w 608"/>
                <a:gd name="T99" fmla="*/ 1129 h 2425"/>
                <a:gd name="T100" fmla="*/ 528 w 608"/>
                <a:gd name="T101" fmla="*/ 1657 h 2425"/>
                <a:gd name="T102" fmla="*/ 472 w 608"/>
                <a:gd name="T103" fmla="*/ 1681 h 2425"/>
                <a:gd name="T104" fmla="*/ 448 w 608"/>
                <a:gd name="T105" fmla="*/ 1905 h 2425"/>
                <a:gd name="T106" fmla="*/ 432 w 608"/>
                <a:gd name="T107" fmla="*/ 2201 h 2425"/>
                <a:gd name="T108" fmla="*/ 536 w 608"/>
                <a:gd name="T109" fmla="*/ 2305 h 2425"/>
                <a:gd name="T110" fmla="*/ 496 w 608"/>
                <a:gd name="T111" fmla="*/ 2329 h 2425"/>
                <a:gd name="T112" fmla="*/ 400 w 608"/>
                <a:gd name="T113" fmla="*/ 2321 h 2425"/>
                <a:gd name="T114" fmla="*/ 448 w 608"/>
                <a:gd name="T115" fmla="*/ 2401 h 2425"/>
                <a:gd name="T116" fmla="*/ 408 w 608"/>
                <a:gd name="T117" fmla="*/ 2425 h 242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8" h="2425">
                  <a:moveTo>
                    <a:pt x="408" y="2425"/>
                  </a:moveTo>
                  <a:lnTo>
                    <a:pt x="352" y="2409"/>
                  </a:lnTo>
                  <a:lnTo>
                    <a:pt x="296" y="2385"/>
                  </a:lnTo>
                  <a:lnTo>
                    <a:pt x="248" y="2329"/>
                  </a:lnTo>
                  <a:lnTo>
                    <a:pt x="240" y="2361"/>
                  </a:lnTo>
                  <a:lnTo>
                    <a:pt x="208" y="2361"/>
                  </a:lnTo>
                  <a:lnTo>
                    <a:pt x="208" y="2289"/>
                  </a:lnTo>
                  <a:lnTo>
                    <a:pt x="232" y="2217"/>
                  </a:lnTo>
                  <a:lnTo>
                    <a:pt x="248" y="2185"/>
                  </a:lnTo>
                  <a:lnTo>
                    <a:pt x="248" y="2081"/>
                  </a:lnTo>
                  <a:lnTo>
                    <a:pt x="232" y="2001"/>
                  </a:lnTo>
                  <a:lnTo>
                    <a:pt x="216" y="1921"/>
                  </a:lnTo>
                  <a:lnTo>
                    <a:pt x="264" y="1705"/>
                  </a:lnTo>
                  <a:lnTo>
                    <a:pt x="216" y="1697"/>
                  </a:lnTo>
                  <a:lnTo>
                    <a:pt x="192" y="1569"/>
                  </a:lnTo>
                  <a:lnTo>
                    <a:pt x="104" y="1209"/>
                  </a:lnTo>
                  <a:lnTo>
                    <a:pt x="72" y="1201"/>
                  </a:lnTo>
                  <a:lnTo>
                    <a:pt x="32" y="1129"/>
                  </a:lnTo>
                  <a:lnTo>
                    <a:pt x="8" y="1057"/>
                  </a:lnTo>
                  <a:lnTo>
                    <a:pt x="0" y="993"/>
                  </a:lnTo>
                  <a:lnTo>
                    <a:pt x="0" y="552"/>
                  </a:lnTo>
                  <a:lnTo>
                    <a:pt x="24" y="496"/>
                  </a:lnTo>
                  <a:lnTo>
                    <a:pt x="56" y="464"/>
                  </a:lnTo>
                  <a:lnTo>
                    <a:pt x="168" y="408"/>
                  </a:lnTo>
                  <a:lnTo>
                    <a:pt x="256" y="360"/>
                  </a:lnTo>
                  <a:lnTo>
                    <a:pt x="240" y="368"/>
                  </a:lnTo>
                  <a:lnTo>
                    <a:pt x="200" y="368"/>
                  </a:lnTo>
                  <a:lnTo>
                    <a:pt x="144" y="328"/>
                  </a:lnTo>
                  <a:lnTo>
                    <a:pt x="136" y="288"/>
                  </a:lnTo>
                  <a:lnTo>
                    <a:pt x="152" y="224"/>
                  </a:lnTo>
                  <a:lnTo>
                    <a:pt x="184" y="128"/>
                  </a:lnTo>
                  <a:lnTo>
                    <a:pt x="192" y="96"/>
                  </a:lnTo>
                  <a:lnTo>
                    <a:pt x="216" y="48"/>
                  </a:lnTo>
                  <a:lnTo>
                    <a:pt x="272" y="8"/>
                  </a:lnTo>
                  <a:lnTo>
                    <a:pt x="368" y="0"/>
                  </a:lnTo>
                  <a:lnTo>
                    <a:pt x="408" y="16"/>
                  </a:lnTo>
                  <a:lnTo>
                    <a:pt x="456" y="64"/>
                  </a:lnTo>
                  <a:lnTo>
                    <a:pt x="496" y="136"/>
                  </a:lnTo>
                  <a:lnTo>
                    <a:pt x="512" y="224"/>
                  </a:lnTo>
                  <a:lnTo>
                    <a:pt x="480" y="288"/>
                  </a:lnTo>
                  <a:lnTo>
                    <a:pt x="448" y="344"/>
                  </a:lnTo>
                  <a:lnTo>
                    <a:pt x="440" y="408"/>
                  </a:lnTo>
                  <a:lnTo>
                    <a:pt x="520" y="448"/>
                  </a:lnTo>
                  <a:lnTo>
                    <a:pt x="576" y="496"/>
                  </a:lnTo>
                  <a:lnTo>
                    <a:pt x="592" y="528"/>
                  </a:lnTo>
                  <a:lnTo>
                    <a:pt x="608" y="568"/>
                  </a:lnTo>
                  <a:lnTo>
                    <a:pt x="568" y="705"/>
                  </a:lnTo>
                  <a:lnTo>
                    <a:pt x="520" y="849"/>
                  </a:lnTo>
                  <a:lnTo>
                    <a:pt x="536" y="993"/>
                  </a:lnTo>
                  <a:lnTo>
                    <a:pt x="560" y="1129"/>
                  </a:lnTo>
                  <a:lnTo>
                    <a:pt x="528" y="1657"/>
                  </a:lnTo>
                  <a:lnTo>
                    <a:pt x="472" y="1681"/>
                  </a:lnTo>
                  <a:lnTo>
                    <a:pt x="448" y="1905"/>
                  </a:lnTo>
                  <a:lnTo>
                    <a:pt x="432" y="2201"/>
                  </a:lnTo>
                  <a:lnTo>
                    <a:pt x="536" y="2305"/>
                  </a:lnTo>
                  <a:lnTo>
                    <a:pt x="496" y="2329"/>
                  </a:lnTo>
                  <a:lnTo>
                    <a:pt x="400" y="2321"/>
                  </a:lnTo>
                  <a:lnTo>
                    <a:pt x="448" y="2401"/>
                  </a:lnTo>
                  <a:lnTo>
                    <a:pt x="408" y="24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1" name="Freeform 20"/>
            <p:cNvSpPr>
              <a:spLocks/>
            </p:cNvSpPr>
            <p:nvPr/>
          </p:nvSpPr>
          <p:spPr bwMode="auto">
            <a:xfrm>
              <a:off x="4920" y="400"/>
              <a:ext cx="208" cy="465"/>
            </a:xfrm>
            <a:custGeom>
              <a:avLst/>
              <a:gdLst>
                <a:gd name="T0" fmla="*/ 208 w 208"/>
                <a:gd name="T1" fmla="*/ 72 h 465"/>
                <a:gd name="T2" fmla="*/ 176 w 208"/>
                <a:gd name="T3" fmla="*/ 216 h 465"/>
                <a:gd name="T4" fmla="*/ 176 w 208"/>
                <a:gd name="T5" fmla="*/ 256 h 465"/>
                <a:gd name="T6" fmla="*/ 176 w 208"/>
                <a:gd name="T7" fmla="*/ 384 h 465"/>
                <a:gd name="T8" fmla="*/ 136 w 208"/>
                <a:gd name="T9" fmla="*/ 465 h 465"/>
                <a:gd name="T10" fmla="*/ 16 w 208"/>
                <a:gd name="T11" fmla="*/ 288 h 465"/>
                <a:gd name="T12" fmla="*/ 0 w 208"/>
                <a:gd name="T13" fmla="*/ 184 h 465"/>
                <a:gd name="T14" fmla="*/ 56 w 208"/>
                <a:gd name="T15" fmla="*/ 136 h 465"/>
                <a:gd name="T16" fmla="*/ 160 w 208"/>
                <a:gd name="T17" fmla="*/ 64 h 465"/>
                <a:gd name="T18" fmla="*/ 184 w 208"/>
                <a:gd name="T19" fmla="*/ 24 h 465"/>
                <a:gd name="T20" fmla="*/ 200 w 208"/>
                <a:gd name="T21" fmla="*/ 0 h 465"/>
                <a:gd name="T22" fmla="*/ 208 w 208"/>
                <a:gd name="T23" fmla="*/ 72 h 4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08" h="465">
                  <a:moveTo>
                    <a:pt x="208" y="72"/>
                  </a:moveTo>
                  <a:lnTo>
                    <a:pt x="176" y="216"/>
                  </a:lnTo>
                  <a:lnTo>
                    <a:pt x="176" y="256"/>
                  </a:lnTo>
                  <a:lnTo>
                    <a:pt x="176" y="384"/>
                  </a:lnTo>
                  <a:lnTo>
                    <a:pt x="136" y="465"/>
                  </a:lnTo>
                  <a:lnTo>
                    <a:pt x="16" y="288"/>
                  </a:lnTo>
                  <a:lnTo>
                    <a:pt x="0" y="184"/>
                  </a:lnTo>
                  <a:lnTo>
                    <a:pt x="56" y="136"/>
                  </a:lnTo>
                  <a:lnTo>
                    <a:pt x="160" y="64"/>
                  </a:lnTo>
                  <a:lnTo>
                    <a:pt x="184" y="24"/>
                  </a:lnTo>
                  <a:lnTo>
                    <a:pt x="200" y="0"/>
                  </a:lnTo>
                  <a:lnTo>
                    <a:pt x="208" y="72"/>
                  </a:lnTo>
                  <a:close/>
                </a:path>
              </a:pathLst>
            </a:custGeom>
            <a:solidFill>
              <a:srgbClr val="FFD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Freeform 21"/>
            <p:cNvSpPr>
              <a:spLocks/>
            </p:cNvSpPr>
            <p:nvPr/>
          </p:nvSpPr>
          <p:spPr bwMode="auto">
            <a:xfrm>
              <a:off x="4800" y="584"/>
              <a:ext cx="256" cy="281"/>
            </a:xfrm>
            <a:custGeom>
              <a:avLst/>
              <a:gdLst>
                <a:gd name="T0" fmla="*/ 256 w 256"/>
                <a:gd name="T1" fmla="*/ 281 h 281"/>
                <a:gd name="T2" fmla="*/ 184 w 256"/>
                <a:gd name="T3" fmla="*/ 128 h 281"/>
                <a:gd name="T4" fmla="*/ 120 w 256"/>
                <a:gd name="T5" fmla="*/ 0 h 281"/>
                <a:gd name="T6" fmla="*/ 80 w 256"/>
                <a:gd name="T7" fmla="*/ 24 h 281"/>
                <a:gd name="T8" fmla="*/ 24 w 256"/>
                <a:gd name="T9" fmla="*/ 64 h 281"/>
                <a:gd name="T10" fmla="*/ 0 w 256"/>
                <a:gd name="T11" fmla="*/ 120 h 281"/>
                <a:gd name="T12" fmla="*/ 72 w 256"/>
                <a:gd name="T13" fmla="*/ 120 h 281"/>
                <a:gd name="T14" fmla="*/ 256 w 256"/>
                <a:gd name="T15" fmla="*/ 281 h 28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281">
                  <a:moveTo>
                    <a:pt x="256" y="281"/>
                  </a:moveTo>
                  <a:lnTo>
                    <a:pt x="184" y="128"/>
                  </a:lnTo>
                  <a:lnTo>
                    <a:pt x="120" y="0"/>
                  </a:lnTo>
                  <a:lnTo>
                    <a:pt x="80" y="24"/>
                  </a:lnTo>
                  <a:lnTo>
                    <a:pt x="24" y="64"/>
                  </a:lnTo>
                  <a:lnTo>
                    <a:pt x="0" y="120"/>
                  </a:lnTo>
                  <a:lnTo>
                    <a:pt x="72" y="120"/>
                  </a:lnTo>
                  <a:lnTo>
                    <a:pt x="256" y="2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Freeform 22"/>
            <p:cNvSpPr>
              <a:spLocks/>
            </p:cNvSpPr>
            <p:nvPr/>
          </p:nvSpPr>
          <p:spPr bwMode="auto">
            <a:xfrm>
              <a:off x="5056" y="616"/>
              <a:ext cx="144" cy="257"/>
            </a:xfrm>
            <a:custGeom>
              <a:avLst/>
              <a:gdLst>
                <a:gd name="T0" fmla="*/ 0 w 144"/>
                <a:gd name="T1" fmla="*/ 257 h 257"/>
                <a:gd name="T2" fmla="*/ 16 w 144"/>
                <a:gd name="T3" fmla="*/ 224 h 257"/>
                <a:gd name="T4" fmla="*/ 40 w 144"/>
                <a:gd name="T5" fmla="*/ 168 h 257"/>
                <a:gd name="T6" fmla="*/ 40 w 144"/>
                <a:gd name="T7" fmla="*/ 0 h 257"/>
                <a:gd name="T8" fmla="*/ 144 w 144"/>
                <a:gd name="T9" fmla="*/ 40 h 257"/>
                <a:gd name="T10" fmla="*/ 96 w 144"/>
                <a:gd name="T11" fmla="*/ 88 h 257"/>
                <a:gd name="T12" fmla="*/ 96 w 144"/>
                <a:gd name="T13" fmla="*/ 104 h 257"/>
                <a:gd name="T14" fmla="*/ 80 w 144"/>
                <a:gd name="T15" fmla="*/ 152 h 257"/>
                <a:gd name="T16" fmla="*/ 32 w 144"/>
                <a:gd name="T17" fmla="*/ 216 h 257"/>
                <a:gd name="T18" fmla="*/ 0 w 144"/>
                <a:gd name="T19" fmla="*/ 25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4" h="257">
                  <a:moveTo>
                    <a:pt x="0" y="257"/>
                  </a:moveTo>
                  <a:lnTo>
                    <a:pt x="16" y="224"/>
                  </a:lnTo>
                  <a:lnTo>
                    <a:pt x="40" y="168"/>
                  </a:lnTo>
                  <a:lnTo>
                    <a:pt x="40" y="0"/>
                  </a:lnTo>
                  <a:lnTo>
                    <a:pt x="144" y="40"/>
                  </a:lnTo>
                  <a:lnTo>
                    <a:pt x="96" y="88"/>
                  </a:lnTo>
                  <a:lnTo>
                    <a:pt x="96" y="104"/>
                  </a:lnTo>
                  <a:lnTo>
                    <a:pt x="80" y="152"/>
                  </a:lnTo>
                  <a:lnTo>
                    <a:pt x="32" y="216"/>
                  </a:lnTo>
                  <a:lnTo>
                    <a:pt x="0" y="2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0" name="Group 59"/>
          <p:cNvGrpSpPr>
            <a:grpSpLocks/>
          </p:cNvGrpSpPr>
          <p:nvPr/>
        </p:nvGrpSpPr>
        <p:grpSpPr bwMode="auto">
          <a:xfrm>
            <a:off x="2590800" y="334963"/>
            <a:ext cx="1828800" cy="3036887"/>
            <a:chOff x="1632" y="211"/>
            <a:chExt cx="1152" cy="1913"/>
          </a:xfrm>
        </p:grpSpPr>
        <p:sp>
          <p:nvSpPr>
            <p:cNvPr id="4107" name="Freeform 33"/>
            <p:cNvSpPr>
              <a:spLocks/>
            </p:cNvSpPr>
            <p:nvPr/>
          </p:nvSpPr>
          <p:spPr bwMode="auto">
            <a:xfrm>
              <a:off x="1632" y="275"/>
              <a:ext cx="1152" cy="1849"/>
            </a:xfrm>
            <a:custGeom>
              <a:avLst/>
              <a:gdLst>
                <a:gd name="T0" fmla="*/ 336 w 1152"/>
                <a:gd name="T1" fmla="*/ 425 h 1849"/>
                <a:gd name="T2" fmla="*/ 328 w 1152"/>
                <a:gd name="T3" fmla="*/ 225 h 1849"/>
                <a:gd name="T4" fmla="*/ 360 w 1152"/>
                <a:gd name="T5" fmla="*/ 112 h 1849"/>
                <a:gd name="T6" fmla="*/ 472 w 1152"/>
                <a:gd name="T7" fmla="*/ 8 h 1849"/>
                <a:gd name="T8" fmla="*/ 560 w 1152"/>
                <a:gd name="T9" fmla="*/ 16 h 1849"/>
                <a:gd name="T10" fmla="*/ 704 w 1152"/>
                <a:gd name="T11" fmla="*/ 96 h 1849"/>
                <a:gd name="T12" fmla="*/ 760 w 1152"/>
                <a:gd name="T13" fmla="*/ 225 h 1849"/>
                <a:gd name="T14" fmla="*/ 740 w 1152"/>
                <a:gd name="T15" fmla="*/ 385 h 1849"/>
                <a:gd name="T16" fmla="*/ 768 w 1152"/>
                <a:gd name="T17" fmla="*/ 521 h 1849"/>
                <a:gd name="T18" fmla="*/ 928 w 1152"/>
                <a:gd name="T19" fmla="*/ 633 h 1849"/>
                <a:gd name="T20" fmla="*/ 1032 w 1152"/>
                <a:gd name="T21" fmla="*/ 705 h 1849"/>
                <a:gd name="T22" fmla="*/ 1088 w 1152"/>
                <a:gd name="T23" fmla="*/ 761 h 1849"/>
                <a:gd name="T24" fmla="*/ 1152 w 1152"/>
                <a:gd name="T25" fmla="*/ 969 h 1849"/>
                <a:gd name="T26" fmla="*/ 1128 w 1152"/>
                <a:gd name="T27" fmla="*/ 1481 h 1849"/>
                <a:gd name="T28" fmla="*/ 1080 w 1152"/>
                <a:gd name="T29" fmla="*/ 1609 h 1849"/>
                <a:gd name="T30" fmla="*/ 904 w 1152"/>
                <a:gd name="T31" fmla="*/ 1697 h 1849"/>
                <a:gd name="T32" fmla="*/ 608 w 1152"/>
                <a:gd name="T33" fmla="*/ 1769 h 1849"/>
                <a:gd name="T34" fmla="*/ 328 w 1152"/>
                <a:gd name="T35" fmla="*/ 1849 h 1849"/>
                <a:gd name="T36" fmla="*/ 248 w 1152"/>
                <a:gd name="T37" fmla="*/ 1841 h 1849"/>
                <a:gd name="T38" fmla="*/ 168 w 1152"/>
                <a:gd name="T39" fmla="*/ 1777 h 1849"/>
                <a:gd name="T40" fmla="*/ 208 w 1152"/>
                <a:gd name="T41" fmla="*/ 1737 h 1849"/>
                <a:gd name="T42" fmla="*/ 264 w 1152"/>
                <a:gd name="T43" fmla="*/ 1713 h 1849"/>
                <a:gd name="T44" fmla="*/ 240 w 1152"/>
                <a:gd name="T45" fmla="*/ 1681 h 1849"/>
                <a:gd name="T46" fmla="*/ 256 w 1152"/>
                <a:gd name="T47" fmla="*/ 1649 h 1849"/>
                <a:gd name="T48" fmla="*/ 368 w 1152"/>
                <a:gd name="T49" fmla="*/ 1641 h 1849"/>
                <a:gd name="T50" fmla="*/ 528 w 1152"/>
                <a:gd name="T51" fmla="*/ 1625 h 1849"/>
                <a:gd name="T52" fmla="*/ 400 w 1152"/>
                <a:gd name="T53" fmla="*/ 1377 h 1849"/>
                <a:gd name="T54" fmla="*/ 272 w 1152"/>
                <a:gd name="T55" fmla="*/ 1521 h 1849"/>
                <a:gd name="T56" fmla="*/ 216 w 1152"/>
                <a:gd name="T57" fmla="*/ 1537 h 1849"/>
                <a:gd name="T58" fmla="*/ 136 w 1152"/>
                <a:gd name="T59" fmla="*/ 1657 h 1849"/>
                <a:gd name="T60" fmla="*/ 104 w 1152"/>
                <a:gd name="T61" fmla="*/ 1673 h 1849"/>
                <a:gd name="T62" fmla="*/ 64 w 1152"/>
                <a:gd name="T63" fmla="*/ 1721 h 1849"/>
                <a:gd name="T64" fmla="*/ 8 w 1152"/>
                <a:gd name="T65" fmla="*/ 1689 h 1849"/>
                <a:gd name="T66" fmla="*/ 24 w 1152"/>
                <a:gd name="T67" fmla="*/ 1585 h 1849"/>
                <a:gd name="T68" fmla="*/ 96 w 1152"/>
                <a:gd name="T69" fmla="*/ 1465 h 1849"/>
                <a:gd name="T70" fmla="*/ 104 w 1152"/>
                <a:gd name="T71" fmla="*/ 1393 h 1849"/>
                <a:gd name="T72" fmla="*/ 272 w 1152"/>
                <a:gd name="T73" fmla="*/ 1089 h 1849"/>
                <a:gd name="T74" fmla="*/ 264 w 1152"/>
                <a:gd name="T75" fmla="*/ 817 h 1849"/>
                <a:gd name="T76" fmla="*/ 320 w 1152"/>
                <a:gd name="T77" fmla="*/ 601 h 1849"/>
                <a:gd name="T78" fmla="*/ 400 w 1152"/>
                <a:gd name="T79" fmla="*/ 561 h 184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152" h="1849">
                  <a:moveTo>
                    <a:pt x="368" y="509"/>
                  </a:moveTo>
                  <a:lnTo>
                    <a:pt x="336" y="425"/>
                  </a:lnTo>
                  <a:lnTo>
                    <a:pt x="320" y="321"/>
                  </a:lnTo>
                  <a:lnTo>
                    <a:pt x="328" y="225"/>
                  </a:lnTo>
                  <a:lnTo>
                    <a:pt x="336" y="169"/>
                  </a:lnTo>
                  <a:lnTo>
                    <a:pt x="360" y="112"/>
                  </a:lnTo>
                  <a:lnTo>
                    <a:pt x="432" y="32"/>
                  </a:lnTo>
                  <a:lnTo>
                    <a:pt x="472" y="8"/>
                  </a:lnTo>
                  <a:lnTo>
                    <a:pt x="512" y="0"/>
                  </a:lnTo>
                  <a:lnTo>
                    <a:pt x="560" y="16"/>
                  </a:lnTo>
                  <a:lnTo>
                    <a:pt x="640" y="48"/>
                  </a:lnTo>
                  <a:lnTo>
                    <a:pt x="704" y="96"/>
                  </a:lnTo>
                  <a:lnTo>
                    <a:pt x="736" y="136"/>
                  </a:lnTo>
                  <a:lnTo>
                    <a:pt x="760" y="225"/>
                  </a:lnTo>
                  <a:lnTo>
                    <a:pt x="776" y="289"/>
                  </a:lnTo>
                  <a:lnTo>
                    <a:pt x="740" y="385"/>
                  </a:lnTo>
                  <a:lnTo>
                    <a:pt x="760" y="521"/>
                  </a:lnTo>
                  <a:lnTo>
                    <a:pt x="768" y="521"/>
                  </a:lnTo>
                  <a:lnTo>
                    <a:pt x="832" y="569"/>
                  </a:lnTo>
                  <a:lnTo>
                    <a:pt x="928" y="633"/>
                  </a:lnTo>
                  <a:lnTo>
                    <a:pt x="992" y="673"/>
                  </a:lnTo>
                  <a:lnTo>
                    <a:pt x="1032" y="705"/>
                  </a:lnTo>
                  <a:lnTo>
                    <a:pt x="1064" y="721"/>
                  </a:lnTo>
                  <a:lnTo>
                    <a:pt x="1088" y="761"/>
                  </a:lnTo>
                  <a:lnTo>
                    <a:pt x="1120" y="865"/>
                  </a:lnTo>
                  <a:lnTo>
                    <a:pt x="1152" y="969"/>
                  </a:lnTo>
                  <a:lnTo>
                    <a:pt x="1136" y="1201"/>
                  </a:lnTo>
                  <a:lnTo>
                    <a:pt x="1128" y="1481"/>
                  </a:lnTo>
                  <a:lnTo>
                    <a:pt x="1104" y="1561"/>
                  </a:lnTo>
                  <a:lnTo>
                    <a:pt x="1080" y="1609"/>
                  </a:lnTo>
                  <a:lnTo>
                    <a:pt x="1040" y="1641"/>
                  </a:lnTo>
                  <a:lnTo>
                    <a:pt x="904" y="1697"/>
                  </a:lnTo>
                  <a:lnTo>
                    <a:pt x="784" y="1737"/>
                  </a:lnTo>
                  <a:lnTo>
                    <a:pt x="608" y="1769"/>
                  </a:lnTo>
                  <a:lnTo>
                    <a:pt x="416" y="1833"/>
                  </a:lnTo>
                  <a:lnTo>
                    <a:pt x="328" y="1849"/>
                  </a:lnTo>
                  <a:lnTo>
                    <a:pt x="280" y="1849"/>
                  </a:lnTo>
                  <a:lnTo>
                    <a:pt x="248" y="1841"/>
                  </a:lnTo>
                  <a:lnTo>
                    <a:pt x="184" y="1793"/>
                  </a:lnTo>
                  <a:lnTo>
                    <a:pt x="168" y="1777"/>
                  </a:lnTo>
                  <a:lnTo>
                    <a:pt x="176" y="1761"/>
                  </a:lnTo>
                  <a:lnTo>
                    <a:pt x="208" y="1737"/>
                  </a:lnTo>
                  <a:lnTo>
                    <a:pt x="264" y="1729"/>
                  </a:lnTo>
                  <a:lnTo>
                    <a:pt x="264" y="1713"/>
                  </a:lnTo>
                  <a:lnTo>
                    <a:pt x="256" y="1697"/>
                  </a:lnTo>
                  <a:lnTo>
                    <a:pt x="240" y="1681"/>
                  </a:lnTo>
                  <a:lnTo>
                    <a:pt x="240" y="1665"/>
                  </a:lnTo>
                  <a:lnTo>
                    <a:pt x="256" y="1649"/>
                  </a:lnTo>
                  <a:lnTo>
                    <a:pt x="296" y="1641"/>
                  </a:lnTo>
                  <a:lnTo>
                    <a:pt x="368" y="1641"/>
                  </a:lnTo>
                  <a:lnTo>
                    <a:pt x="440" y="1641"/>
                  </a:lnTo>
                  <a:lnTo>
                    <a:pt x="528" y="1625"/>
                  </a:lnTo>
                  <a:lnTo>
                    <a:pt x="696" y="1521"/>
                  </a:lnTo>
                  <a:lnTo>
                    <a:pt x="400" y="1377"/>
                  </a:lnTo>
                  <a:lnTo>
                    <a:pt x="296" y="1505"/>
                  </a:lnTo>
                  <a:lnTo>
                    <a:pt x="272" y="1521"/>
                  </a:lnTo>
                  <a:lnTo>
                    <a:pt x="248" y="1529"/>
                  </a:lnTo>
                  <a:lnTo>
                    <a:pt x="216" y="1537"/>
                  </a:lnTo>
                  <a:lnTo>
                    <a:pt x="168" y="1633"/>
                  </a:lnTo>
                  <a:lnTo>
                    <a:pt x="136" y="1657"/>
                  </a:lnTo>
                  <a:lnTo>
                    <a:pt x="120" y="1657"/>
                  </a:lnTo>
                  <a:lnTo>
                    <a:pt x="104" y="1673"/>
                  </a:lnTo>
                  <a:lnTo>
                    <a:pt x="80" y="1713"/>
                  </a:lnTo>
                  <a:lnTo>
                    <a:pt x="64" y="1721"/>
                  </a:lnTo>
                  <a:lnTo>
                    <a:pt x="32" y="1713"/>
                  </a:lnTo>
                  <a:lnTo>
                    <a:pt x="8" y="1689"/>
                  </a:lnTo>
                  <a:lnTo>
                    <a:pt x="0" y="1673"/>
                  </a:lnTo>
                  <a:lnTo>
                    <a:pt x="24" y="1585"/>
                  </a:lnTo>
                  <a:lnTo>
                    <a:pt x="80" y="1505"/>
                  </a:lnTo>
                  <a:lnTo>
                    <a:pt x="96" y="1465"/>
                  </a:lnTo>
                  <a:lnTo>
                    <a:pt x="104" y="1433"/>
                  </a:lnTo>
                  <a:lnTo>
                    <a:pt x="104" y="1393"/>
                  </a:lnTo>
                  <a:lnTo>
                    <a:pt x="240" y="1209"/>
                  </a:lnTo>
                  <a:lnTo>
                    <a:pt x="272" y="1089"/>
                  </a:lnTo>
                  <a:lnTo>
                    <a:pt x="272" y="977"/>
                  </a:lnTo>
                  <a:lnTo>
                    <a:pt x="264" y="817"/>
                  </a:lnTo>
                  <a:lnTo>
                    <a:pt x="296" y="641"/>
                  </a:lnTo>
                  <a:lnTo>
                    <a:pt x="320" y="601"/>
                  </a:lnTo>
                  <a:lnTo>
                    <a:pt x="360" y="577"/>
                  </a:lnTo>
                  <a:lnTo>
                    <a:pt x="400" y="561"/>
                  </a:lnTo>
                  <a:lnTo>
                    <a:pt x="368" y="509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Freeform 34"/>
            <p:cNvSpPr>
              <a:spLocks/>
            </p:cNvSpPr>
            <p:nvPr/>
          </p:nvSpPr>
          <p:spPr bwMode="auto">
            <a:xfrm>
              <a:off x="1952" y="419"/>
              <a:ext cx="440" cy="737"/>
            </a:xfrm>
            <a:custGeom>
              <a:avLst/>
              <a:gdLst>
                <a:gd name="T0" fmla="*/ 160 w 440"/>
                <a:gd name="T1" fmla="*/ 497 h 737"/>
                <a:gd name="T2" fmla="*/ 120 w 440"/>
                <a:gd name="T3" fmla="*/ 481 h 737"/>
                <a:gd name="T4" fmla="*/ 96 w 440"/>
                <a:gd name="T5" fmla="*/ 457 h 737"/>
                <a:gd name="T6" fmla="*/ 40 w 440"/>
                <a:gd name="T7" fmla="*/ 369 h 737"/>
                <a:gd name="T8" fmla="*/ 8 w 440"/>
                <a:gd name="T9" fmla="*/ 289 h 737"/>
                <a:gd name="T10" fmla="*/ 0 w 440"/>
                <a:gd name="T11" fmla="*/ 177 h 737"/>
                <a:gd name="T12" fmla="*/ 0 w 440"/>
                <a:gd name="T13" fmla="*/ 89 h 737"/>
                <a:gd name="T14" fmla="*/ 8 w 440"/>
                <a:gd name="T15" fmla="*/ 65 h 737"/>
                <a:gd name="T16" fmla="*/ 24 w 440"/>
                <a:gd name="T17" fmla="*/ 57 h 737"/>
                <a:gd name="T18" fmla="*/ 184 w 440"/>
                <a:gd name="T19" fmla="*/ 41 h 737"/>
                <a:gd name="T20" fmla="*/ 256 w 440"/>
                <a:gd name="T21" fmla="*/ 17 h 737"/>
                <a:gd name="T22" fmla="*/ 328 w 440"/>
                <a:gd name="T23" fmla="*/ 0 h 737"/>
                <a:gd name="T24" fmla="*/ 336 w 440"/>
                <a:gd name="T25" fmla="*/ 8 h 737"/>
                <a:gd name="T26" fmla="*/ 344 w 440"/>
                <a:gd name="T27" fmla="*/ 49 h 737"/>
                <a:gd name="T28" fmla="*/ 344 w 440"/>
                <a:gd name="T29" fmla="*/ 137 h 737"/>
                <a:gd name="T30" fmla="*/ 352 w 440"/>
                <a:gd name="T31" fmla="*/ 137 h 737"/>
                <a:gd name="T32" fmla="*/ 368 w 440"/>
                <a:gd name="T33" fmla="*/ 129 h 737"/>
                <a:gd name="T34" fmla="*/ 400 w 440"/>
                <a:gd name="T35" fmla="*/ 97 h 737"/>
                <a:gd name="T36" fmla="*/ 392 w 440"/>
                <a:gd name="T37" fmla="*/ 129 h 737"/>
                <a:gd name="T38" fmla="*/ 400 w 440"/>
                <a:gd name="T39" fmla="*/ 177 h 737"/>
                <a:gd name="T40" fmla="*/ 424 w 440"/>
                <a:gd name="T41" fmla="*/ 201 h 737"/>
                <a:gd name="T42" fmla="*/ 432 w 440"/>
                <a:gd name="T43" fmla="*/ 233 h 737"/>
                <a:gd name="T44" fmla="*/ 440 w 440"/>
                <a:gd name="T45" fmla="*/ 313 h 737"/>
                <a:gd name="T46" fmla="*/ 440 w 440"/>
                <a:gd name="T47" fmla="*/ 377 h 737"/>
                <a:gd name="T48" fmla="*/ 400 w 440"/>
                <a:gd name="T49" fmla="*/ 441 h 737"/>
                <a:gd name="T50" fmla="*/ 376 w 440"/>
                <a:gd name="T51" fmla="*/ 521 h 737"/>
                <a:gd name="T52" fmla="*/ 296 w 440"/>
                <a:gd name="T53" fmla="*/ 633 h 737"/>
                <a:gd name="T54" fmla="*/ 224 w 440"/>
                <a:gd name="T55" fmla="*/ 737 h 737"/>
                <a:gd name="T56" fmla="*/ 168 w 440"/>
                <a:gd name="T57" fmla="*/ 513 h 737"/>
                <a:gd name="T58" fmla="*/ 160 w 440"/>
                <a:gd name="T59" fmla="*/ 497 h 73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40" h="737">
                  <a:moveTo>
                    <a:pt x="160" y="497"/>
                  </a:moveTo>
                  <a:lnTo>
                    <a:pt x="120" y="481"/>
                  </a:lnTo>
                  <a:lnTo>
                    <a:pt x="96" y="457"/>
                  </a:lnTo>
                  <a:lnTo>
                    <a:pt x="40" y="369"/>
                  </a:lnTo>
                  <a:lnTo>
                    <a:pt x="8" y="289"/>
                  </a:lnTo>
                  <a:lnTo>
                    <a:pt x="0" y="177"/>
                  </a:lnTo>
                  <a:lnTo>
                    <a:pt x="0" y="89"/>
                  </a:lnTo>
                  <a:lnTo>
                    <a:pt x="8" y="65"/>
                  </a:lnTo>
                  <a:lnTo>
                    <a:pt x="24" y="57"/>
                  </a:lnTo>
                  <a:lnTo>
                    <a:pt x="184" y="41"/>
                  </a:lnTo>
                  <a:lnTo>
                    <a:pt x="256" y="17"/>
                  </a:lnTo>
                  <a:lnTo>
                    <a:pt x="328" y="0"/>
                  </a:lnTo>
                  <a:lnTo>
                    <a:pt x="336" y="8"/>
                  </a:lnTo>
                  <a:lnTo>
                    <a:pt x="344" y="49"/>
                  </a:lnTo>
                  <a:lnTo>
                    <a:pt x="344" y="137"/>
                  </a:lnTo>
                  <a:lnTo>
                    <a:pt x="352" y="137"/>
                  </a:lnTo>
                  <a:lnTo>
                    <a:pt x="368" y="129"/>
                  </a:lnTo>
                  <a:lnTo>
                    <a:pt x="400" y="97"/>
                  </a:lnTo>
                  <a:lnTo>
                    <a:pt x="392" y="129"/>
                  </a:lnTo>
                  <a:lnTo>
                    <a:pt x="400" y="177"/>
                  </a:lnTo>
                  <a:lnTo>
                    <a:pt x="424" y="201"/>
                  </a:lnTo>
                  <a:lnTo>
                    <a:pt x="432" y="233"/>
                  </a:lnTo>
                  <a:lnTo>
                    <a:pt x="440" y="313"/>
                  </a:lnTo>
                  <a:lnTo>
                    <a:pt x="440" y="377"/>
                  </a:lnTo>
                  <a:lnTo>
                    <a:pt x="400" y="441"/>
                  </a:lnTo>
                  <a:lnTo>
                    <a:pt x="376" y="521"/>
                  </a:lnTo>
                  <a:lnTo>
                    <a:pt x="296" y="633"/>
                  </a:lnTo>
                  <a:lnTo>
                    <a:pt x="224" y="737"/>
                  </a:lnTo>
                  <a:lnTo>
                    <a:pt x="168" y="513"/>
                  </a:lnTo>
                  <a:lnTo>
                    <a:pt x="160" y="497"/>
                  </a:lnTo>
                  <a:close/>
                </a:path>
              </a:pathLst>
            </a:custGeom>
            <a:solidFill>
              <a:srgbClr val="FFD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Freeform 35"/>
            <p:cNvSpPr>
              <a:spLocks/>
            </p:cNvSpPr>
            <p:nvPr/>
          </p:nvSpPr>
          <p:spPr bwMode="auto">
            <a:xfrm>
              <a:off x="1944" y="211"/>
              <a:ext cx="472" cy="497"/>
            </a:xfrm>
            <a:custGeom>
              <a:avLst/>
              <a:gdLst>
                <a:gd name="T0" fmla="*/ 16 w 472"/>
                <a:gd name="T1" fmla="*/ 176 h 497"/>
                <a:gd name="T2" fmla="*/ 0 w 472"/>
                <a:gd name="T3" fmla="*/ 305 h 497"/>
                <a:gd name="T4" fmla="*/ 8 w 472"/>
                <a:gd name="T5" fmla="*/ 385 h 497"/>
                <a:gd name="T6" fmla="*/ 32 w 472"/>
                <a:gd name="T7" fmla="*/ 313 h 497"/>
                <a:gd name="T8" fmla="*/ 56 w 472"/>
                <a:gd name="T9" fmla="*/ 273 h 497"/>
                <a:gd name="T10" fmla="*/ 72 w 472"/>
                <a:gd name="T11" fmla="*/ 265 h 497"/>
                <a:gd name="T12" fmla="*/ 96 w 472"/>
                <a:gd name="T13" fmla="*/ 273 h 497"/>
                <a:gd name="T14" fmla="*/ 144 w 472"/>
                <a:gd name="T15" fmla="*/ 273 h 497"/>
                <a:gd name="T16" fmla="*/ 208 w 472"/>
                <a:gd name="T17" fmla="*/ 265 h 497"/>
                <a:gd name="T18" fmla="*/ 312 w 472"/>
                <a:gd name="T19" fmla="*/ 257 h 497"/>
                <a:gd name="T20" fmla="*/ 328 w 472"/>
                <a:gd name="T21" fmla="*/ 273 h 497"/>
                <a:gd name="T22" fmla="*/ 328 w 472"/>
                <a:gd name="T23" fmla="*/ 305 h 497"/>
                <a:gd name="T24" fmla="*/ 344 w 472"/>
                <a:gd name="T25" fmla="*/ 361 h 497"/>
                <a:gd name="T26" fmla="*/ 368 w 472"/>
                <a:gd name="T27" fmla="*/ 345 h 497"/>
                <a:gd name="T28" fmla="*/ 400 w 472"/>
                <a:gd name="T29" fmla="*/ 337 h 497"/>
                <a:gd name="T30" fmla="*/ 416 w 472"/>
                <a:gd name="T31" fmla="*/ 369 h 497"/>
                <a:gd name="T32" fmla="*/ 424 w 472"/>
                <a:gd name="T33" fmla="*/ 417 h 497"/>
                <a:gd name="T34" fmla="*/ 440 w 472"/>
                <a:gd name="T35" fmla="*/ 497 h 497"/>
                <a:gd name="T36" fmla="*/ 456 w 472"/>
                <a:gd name="T37" fmla="*/ 433 h 497"/>
                <a:gd name="T38" fmla="*/ 472 w 472"/>
                <a:gd name="T39" fmla="*/ 313 h 497"/>
                <a:gd name="T40" fmla="*/ 456 w 472"/>
                <a:gd name="T41" fmla="*/ 216 h 497"/>
                <a:gd name="T42" fmla="*/ 440 w 472"/>
                <a:gd name="T43" fmla="*/ 168 h 497"/>
                <a:gd name="T44" fmla="*/ 368 w 472"/>
                <a:gd name="T45" fmla="*/ 72 h 497"/>
                <a:gd name="T46" fmla="*/ 312 w 472"/>
                <a:gd name="T47" fmla="*/ 24 h 497"/>
                <a:gd name="T48" fmla="*/ 264 w 472"/>
                <a:gd name="T49" fmla="*/ 0 h 497"/>
                <a:gd name="T50" fmla="*/ 216 w 472"/>
                <a:gd name="T51" fmla="*/ 8 h 497"/>
                <a:gd name="T52" fmla="*/ 168 w 472"/>
                <a:gd name="T53" fmla="*/ 24 h 497"/>
                <a:gd name="T54" fmla="*/ 104 w 472"/>
                <a:gd name="T55" fmla="*/ 80 h 497"/>
                <a:gd name="T56" fmla="*/ 64 w 472"/>
                <a:gd name="T57" fmla="*/ 112 h 497"/>
                <a:gd name="T58" fmla="*/ 32 w 472"/>
                <a:gd name="T59" fmla="*/ 144 h 497"/>
                <a:gd name="T60" fmla="*/ 16 w 472"/>
                <a:gd name="T61" fmla="*/ 176 h 49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72" h="497">
                  <a:moveTo>
                    <a:pt x="16" y="176"/>
                  </a:moveTo>
                  <a:lnTo>
                    <a:pt x="0" y="305"/>
                  </a:lnTo>
                  <a:lnTo>
                    <a:pt x="8" y="385"/>
                  </a:lnTo>
                  <a:lnTo>
                    <a:pt x="32" y="313"/>
                  </a:lnTo>
                  <a:lnTo>
                    <a:pt x="56" y="273"/>
                  </a:lnTo>
                  <a:lnTo>
                    <a:pt x="72" y="265"/>
                  </a:lnTo>
                  <a:lnTo>
                    <a:pt x="96" y="273"/>
                  </a:lnTo>
                  <a:lnTo>
                    <a:pt x="144" y="273"/>
                  </a:lnTo>
                  <a:lnTo>
                    <a:pt x="208" y="265"/>
                  </a:lnTo>
                  <a:lnTo>
                    <a:pt x="312" y="257"/>
                  </a:lnTo>
                  <a:lnTo>
                    <a:pt x="328" y="273"/>
                  </a:lnTo>
                  <a:lnTo>
                    <a:pt x="328" y="305"/>
                  </a:lnTo>
                  <a:lnTo>
                    <a:pt x="344" y="361"/>
                  </a:lnTo>
                  <a:lnTo>
                    <a:pt x="368" y="345"/>
                  </a:lnTo>
                  <a:lnTo>
                    <a:pt x="400" y="337"/>
                  </a:lnTo>
                  <a:lnTo>
                    <a:pt x="416" y="369"/>
                  </a:lnTo>
                  <a:lnTo>
                    <a:pt x="424" y="417"/>
                  </a:lnTo>
                  <a:lnTo>
                    <a:pt x="440" y="497"/>
                  </a:lnTo>
                  <a:lnTo>
                    <a:pt x="456" y="433"/>
                  </a:lnTo>
                  <a:lnTo>
                    <a:pt x="472" y="313"/>
                  </a:lnTo>
                  <a:lnTo>
                    <a:pt x="456" y="216"/>
                  </a:lnTo>
                  <a:lnTo>
                    <a:pt x="440" y="168"/>
                  </a:lnTo>
                  <a:lnTo>
                    <a:pt x="368" y="72"/>
                  </a:lnTo>
                  <a:lnTo>
                    <a:pt x="312" y="24"/>
                  </a:lnTo>
                  <a:lnTo>
                    <a:pt x="264" y="0"/>
                  </a:lnTo>
                  <a:lnTo>
                    <a:pt x="216" y="8"/>
                  </a:lnTo>
                  <a:lnTo>
                    <a:pt x="168" y="24"/>
                  </a:lnTo>
                  <a:lnTo>
                    <a:pt x="104" y="80"/>
                  </a:lnTo>
                  <a:lnTo>
                    <a:pt x="64" y="112"/>
                  </a:lnTo>
                  <a:lnTo>
                    <a:pt x="32" y="144"/>
                  </a:lnTo>
                  <a:lnTo>
                    <a:pt x="16" y="176"/>
                  </a:lnTo>
                  <a:close/>
                </a:path>
              </a:pathLst>
            </a:custGeom>
            <a:solidFill>
              <a:srgbClr val="75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1" name="Group 60"/>
          <p:cNvGrpSpPr>
            <a:grpSpLocks/>
          </p:cNvGrpSpPr>
          <p:nvPr/>
        </p:nvGrpSpPr>
        <p:grpSpPr bwMode="auto">
          <a:xfrm>
            <a:off x="4648200" y="381000"/>
            <a:ext cx="1828800" cy="2990850"/>
            <a:chOff x="2928" y="240"/>
            <a:chExt cx="1152" cy="1884"/>
          </a:xfrm>
        </p:grpSpPr>
        <p:sp>
          <p:nvSpPr>
            <p:cNvPr id="4104" name="Freeform 46"/>
            <p:cNvSpPr>
              <a:spLocks/>
            </p:cNvSpPr>
            <p:nvPr/>
          </p:nvSpPr>
          <p:spPr bwMode="auto">
            <a:xfrm>
              <a:off x="2928" y="276"/>
              <a:ext cx="1152" cy="1848"/>
            </a:xfrm>
            <a:custGeom>
              <a:avLst/>
              <a:gdLst>
                <a:gd name="T0" fmla="*/ 336 w 1152"/>
                <a:gd name="T1" fmla="*/ 424 h 1848"/>
                <a:gd name="T2" fmla="*/ 328 w 1152"/>
                <a:gd name="T3" fmla="*/ 224 h 1848"/>
                <a:gd name="T4" fmla="*/ 360 w 1152"/>
                <a:gd name="T5" fmla="*/ 112 h 1848"/>
                <a:gd name="T6" fmla="*/ 472 w 1152"/>
                <a:gd name="T7" fmla="*/ 8 h 1848"/>
                <a:gd name="T8" fmla="*/ 560 w 1152"/>
                <a:gd name="T9" fmla="*/ 16 h 1848"/>
                <a:gd name="T10" fmla="*/ 704 w 1152"/>
                <a:gd name="T11" fmla="*/ 96 h 1848"/>
                <a:gd name="T12" fmla="*/ 760 w 1152"/>
                <a:gd name="T13" fmla="*/ 224 h 1848"/>
                <a:gd name="T14" fmla="*/ 732 w 1152"/>
                <a:gd name="T15" fmla="*/ 360 h 1848"/>
                <a:gd name="T16" fmla="*/ 768 w 1152"/>
                <a:gd name="T17" fmla="*/ 520 h 1848"/>
                <a:gd name="T18" fmla="*/ 928 w 1152"/>
                <a:gd name="T19" fmla="*/ 632 h 1848"/>
                <a:gd name="T20" fmla="*/ 1032 w 1152"/>
                <a:gd name="T21" fmla="*/ 704 h 1848"/>
                <a:gd name="T22" fmla="*/ 1088 w 1152"/>
                <a:gd name="T23" fmla="*/ 760 h 1848"/>
                <a:gd name="T24" fmla="*/ 1152 w 1152"/>
                <a:gd name="T25" fmla="*/ 968 h 1848"/>
                <a:gd name="T26" fmla="*/ 1128 w 1152"/>
                <a:gd name="T27" fmla="*/ 1480 h 1848"/>
                <a:gd name="T28" fmla="*/ 1080 w 1152"/>
                <a:gd name="T29" fmla="*/ 1608 h 1848"/>
                <a:gd name="T30" fmla="*/ 904 w 1152"/>
                <a:gd name="T31" fmla="*/ 1696 h 1848"/>
                <a:gd name="T32" fmla="*/ 608 w 1152"/>
                <a:gd name="T33" fmla="*/ 1768 h 1848"/>
                <a:gd name="T34" fmla="*/ 328 w 1152"/>
                <a:gd name="T35" fmla="*/ 1848 h 1848"/>
                <a:gd name="T36" fmla="*/ 248 w 1152"/>
                <a:gd name="T37" fmla="*/ 1840 h 1848"/>
                <a:gd name="T38" fmla="*/ 168 w 1152"/>
                <a:gd name="T39" fmla="*/ 1776 h 1848"/>
                <a:gd name="T40" fmla="*/ 208 w 1152"/>
                <a:gd name="T41" fmla="*/ 1736 h 1848"/>
                <a:gd name="T42" fmla="*/ 264 w 1152"/>
                <a:gd name="T43" fmla="*/ 1712 h 1848"/>
                <a:gd name="T44" fmla="*/ 240 w 1152"/>
                <a:gd name="T45" fmla="*/ 1680 h 1848"/>
                <a:gd name="T46" fmla="*/ 256 w 1152"/>
                <a:gd name="T47" fmla="*/ 1648 h 1848"/>
                <a:gd name="T48" fmla="*/ 368 w 1152"/>
                <a:gd name="T49" fmla="*/ 1640 h 1848"/>
                <a:gd name="T50" fmla="*/ 528 w 1152"/>
                <a:gd name="T51" fmla="*/ 1624 h 1848"/>
                <a:gd name="T52" fmla="*/ 400 w 1152"/>
                <a:gd name="T53" fmla="*/ 1376 h 1848"/>
                <a:gd name="T54" fmla="*/ 272 w 1152"/>
                <a:gd name="T55" fmla="*/ 1520 h 1848"/>
                <a:gd name="T56" fmla="*/ 216 w 1152"/>
                <a:gd name="T57" fmla="*/ 1536 h 1848"/>
                <a:gd name="T58" fmla="*/ 136 w 1152"/>
                <a:gd name="T59" fmla="*/ 1656 h 1848"/>
                <a:gd name="T60" fmla="*/ 104 w 1152"/>
                <a:gd name="T61" fmla="*/ 1672 h 1848"/>
                <a:gd name="T62" fmla="*/ 64 w 1152"/>
                <a:gd name="T63" fmla="*/ 1720 h 1848"/>
                <a:gd name="T64" fmla="*/ 8 w 1152"/>
                <a:gd name="T65" fmla="*/ 1688 h 1848"/>
                <a:gd name="T66" fmla="*/ 24 w 1152"/>
                <a:gd name="T67" fmla="*/ 1584 h 1848"/>
                <a:gd name="T68" fmla="*/ 96 w 1152"/>
                <a:gd name="T69" fmla="*/ 1464 h 1848"/>
                <a:gd name="T70" fmla="*/ 104 w 1152"/>
                <a:gd name="T71" fmla="*/ 1392 h 1848"/>
                <a:gd name="T72" fmla="*/ 272 w 1152"/>
                <a:gd name="T73" fmla="*/ 1088 h 1848"/>
                <a:gd name="T74" fmla="*/ 264 w 1152"/>
                <a:gd name="T75" fmla="*/ 816 h 1848"/>
                <a:gd name="T76" fmla="*/ 320 w 1152"/>
                <a:gd name="T77" fmla="*/ 600 h 1848"/>
                <a:gd name="T78" fmla="*/ 400 w 1152"/>
                <a:gd name="T79" fmla="*/ 560 h 184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152" h="1848">
                  <a:moveTo>
                    <a:pt x="372" y="504"/>
                  </a:moveTo>
                  <a:lnTo>
                    <a:pt x="336" y="424"/>
                  </a:lnTo>
                  <a:lnTo>
                    <a:pt x="320" y="320"/>
                  </a:lnTo>
                  <a:lnTo>
                    <a:pt x="328" y="224"/>
                  </a:lnTo>
                  <a:lnTo>
                    <a:pt x="336" y="168"/>
                  </a:lnTo>
                  <a:lnTo>
                    <a:pt x="360" y="112"/>
                  </a:lnTo>
                  <a:lnTo>
                    <a:pt x="432" y="32"/>
                  </a:lnTo>
                  <a:lnTo>
                    <a:pt x="472" y="8"/>
                  </a:lnTo>
                  <a:lnTo>
                    <a:pt x="512" y="0"/>
                  </a:lnTo>
                  <a:lnTo>
                    <a:pt x="560" y="16"/>
                  </a:lnTo>
                  <a:lnTo>
                    <a:pt x="640" y="48"/>
                  </a:lnTo>
                  <a:lnTo>
                    <a:pt x="704" y="96"/>
                  </a:lnTo>
                  <a:lnTo>
                    <a:pt x="736" y="136"/>
                  </a:lnTo>
                  <a:lnTo>
                    <a:pt x="760" y="224"/>
                  </a:lnTo>
                  <a:lnTo>
                    <a:pt x="776" y="288"/>
                  </a:lnTo>
                  <a:lnTo>
                    <a:pt x="732" y="360"/>
                  </a:lnTo>
                  <a:lnTo>
                    <a:pt x="760" y="520"/>
                  </a:lnTo>
                  <a:lnTo>
                    <a:pt x="768" y="520"/>
                  </a:lnTo>
                  <a:lnTo>
                    <a:pt x="832" y="568"/>
                  </a:lnTo>
                  <a:lnTo>
                    <a:pt x="928" y="632"/>
                  </a:lnTo>
                  <a:lnTo>
                    <a:pt x="992" y="672"/>
                  </a:lnTo>
                  <a:lnTo>
                    <a:pt x="1032" y="704"/>
                  </a:lnTo>
                  <a:lnTo>
                    <a:pt x="1064" y="720"/>
                  </a:lnTo>
                  <a:lnTo>
                    <a:pt x="1088" y="760"/>
                  </a:lnTo>
                  <a:lnTo>
                    <a:pt x="1120" y="864"/>
                  </a:lnTo>
                  <a:lnTo>
                    <a:pt x="1152" y="968"/>
                  </a:lnTo>
                  <a:lnTo>
                    <a:pt x="1136" y="1200"/>
                  </a:lnTo>
                  <a:lnTo>
                    <a:pt x="1128" y="1480"/>
                  </a:lnTo>
                  <a:lnTo>
                    <a:pt x="1104" y="1560"/>
                  </a:lnTo>
                  <a:lnTo>
                    <a:pt x="1080" y="1608"/>
                  </a:lnTo>
                  <a:lnTo>
                    <a:pt x="1040" y="1640"/>
                  </a:lnTo>
                  <a:lnTo>
                    <a:pt x="904" y="1696"/>
                  </a:lnTo>
                  <a:lnTo>
                    <a:pt x="784" y="1736"/>
                  </a:lnTo>
                  <a:lnTo>
                    <a:pt x="608" y="1768"/>
                  </a:lnTo>
                  <a:lnTo>
                    <a:pt x="416" y="1832"/>
                  </a:lnTo>
                  <a:lnTo>
                    <a:pt x="328" y="1848"/>
                  </a:lnTo>
                  <a:lnTo>
                    <a:pt x="280" y="1848"/>
                  </a:lnTo>
                  <a:lnTo>
                    <a:pt x="248" y="1840"/>
                  </a:lnTo>
                  <a:lnTo>
                    <a:pt x="184" y="1792"/>
                  </a:lnTo>
                  <a:lnTo>
                    <a:pt x="168" y="1776"/>
                  </a:lnTo>
                  <a:lnTo>
                    <a:pt x="176" y="1760"/>
                  </a:lnTo>
                  <a:lnTo>
                    <a:pt x="208" y="1736"/>
                  </a:lnTo>
                  <a:lnTo>
                    <a:pt x="264" y="1728"/>
                  </a:lnTo>
                  <a:lnTo>
                    <a:pt x="264" y="1712"/>
                  </a:lnTo>
                  <a:lnTo>
                    <a:pt x="256" y="1696"/>
                  </a:lnTo>
                  <a:lnTo>
                    <a:pt x="240" y="1680"/>
                  </a:lnTo>
                  <a:lnTo>
                    <a:pt x="240" y="1664"/>
                  </a:lnTo>
                  <a:lnTo>
                    <a:pt x="256" y="1648"/>
                  </a:lnTo>
                  <a:lnTo>
                    <a:pt x="296" y="1640"/>
                  </a:lnTo>
                  <a:lnTo>
                    <a:pt x="368" y="1640"/>
                  </a:lnTo>
                  <a:lnTo>
                    <a:pt x="440" y="1640"/>
                  </a:lnTo>
                  <a:lnTo>
                    <a:pt x="528" y="1624"/>
                  </a:lnTo>
                  <a:lnTo>
                    <a:pt x="696" y="1520"/>
                  </a:lnTo>
                  <a:lnTo>
                    <a:pt x="400" y="1376"/>
                  </a:lnTo>
                  <a:lnTo>
                    <a:pt x="296" y="1504"/>
                  </a:lnTo>
                  <a:lnTo>
                    <a:pt x="272" y="1520"/>
                  </a:lnTo>
                  <a:lnTo>
                    <a:pt x="248" y="1528"/>
                  </a:lnTo>
                  <a:lnTo>
                    <a:pt x="216" y="1536"/>
                  </a:lnTo>
                  <a:lnTo>
                    <a:pt x="168" y="1632"/>
                  </a:lnTo>
                  <a:lnTo>
                    <a:pt x="136" y="1656"/>
                  </a:lnTo>
                  <a:lnTo>
                    <a:pt x="120" y="1656"/>
                  </a:lnTo>
                  <a:lnTo>
                    <a:pt x="104" y="1672"/>
                  </a:lnTo>
                  <a:lnTo>
                    <a:pt x="80" y="1712"/>
                  </a:lnTo>
                  <a:lnTo>
                    <a:pt x="64" y="1720"/>
                  </a:lnTo>
                  <a:lnTo>
                    <a:pt x="32" y="1712"/>
                  </a:lnTo>
                  <a:lnTo>
                    <a:pt x="8" y="1688"/>
                  </a:lnTo>
                  <a:lnTo>
                    <a:pt x="0" y="1672"/>
                  </a:lnTo>
                  <a:lnTo>
                    <a:pt x="24" y="1584"/>
                  </a:lnTo>
                  <a:lnTo>
                    <a:pt x="80" y="1504"/>
                  </a:lnTo>
                  <a:lnTo>
                    <a:pt x="96" y="1464"/>
                  </a:lnTo>
                  <a:lnTo>
                    <a:pt x="104" y="1432"/>
                  </a:lnTo>
                  <a:lnTo>
                    <a:pt x="104" y="1392"/>
                  </a:lnTo>
                  <a:lnTo>
                    <a:pt x="240" y="1208"/>
                  </a:lnTo>
                  <a:lnTo>
                    <a:pt x="272" y="1088"/>
                  </a:lnTo>
                  <a:lnTo>
                    <a:pt x="272" y="976"/>
                  </a:lnTo>
                  <a:lnTo>
                    <a:pt x="264" y="816"/>
                  </a:lnTo>
                  <a:lnTo>
                    <a:pt x="296" y="640"/>
                  </a:lnTo>
                  <a:lnTo>
                    <a:pt x="320" y="600"/>
                  </a:lnTo>
                  <a:lnTo>
                    <a:pt x="360" y="576"/>
                  </a:lnTo>
                  <a:lnTo>
                    <a:pt x="400" y="560"/>
                  </a:lnTo>
                  <a:lnTo>
                    <a:pt x="372" y="5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5" name="Freeform 47"/>
            <p:cNvSpPr>
              <a:spLocks/>
            </p:cNvSpPr>
            <p:nvPr/>
          </p:nvSpPr>
          <p:spPr bwMode="auto">
            <a:xfrm>
              <a:off x="3248" y="420"/>
              <a:ext cx="440" cy="736"/>
            </a:xfrm>
            <a:custGeom>
              <a:avLst/>
              <a:gdLst>
                <a:gd name="T0" fmla="*/ 160 w 440"/>
                <a:gd name="T1" fmla="*/ 496 h 736"/>
                <a:gd name="T2" fmla="*/ 120 w 440"/>
                <a:gd name="T3" fmla="*/ 480 h 736"/>
                <a:gd name="T4" fmla="*/ 96 w 440"/>
                <a:gd name="T5" fmla="*/ 456 h 736"/>
                <a:gd name="T6" fmla="*/ 40 w 440"/>
                <a:gd name="T7" fmla="*/ 368 h 736"/>
                <a:gd name="T8" fmla="*/ 8 w 440"/>
                <a:gd name="T9" fmla="*/ 288 h 736"/>
                <a:gd name="T10" fmla="*/ 0 w 440"/>
                <a:gd name="T11" fmla="*/ 176 h 736"/>
                <a:gd name="T12" fmla="*/ 0 w 440"/>
                <a:gd name="T13" fmla="*/ 88 h 736"/>
                <a:gd name="T14" fmla="*/ 8 w 440"/>
                <a:gd name="T15" fmla="*/ 64 h 736"/>
                <a:gd name="T16" fmla="*/ 24 w 440"/>
                <a:gd name="T17" fmla="*/ 56 h 736"/>
                <a:gd name="T18" fmla="*/ 184 w 440"/>
                <a:gd name="T19" fmla="*/ 40 h 736"/>
                <a:gd name="T20" fmla="*/ 256 w 440"/>
                <a:gd name="T21" fmla="*/ 16 h 736"/>
                <a:gd name="T22" fmla="*/ 328 w 440"/>
                <a:gd name="T23" fmla="*/ 0 h 736"/>
                <a:gd name="T24" fmla="*/ 336 w 440"/>
                <a:gd name="T25" fmla="*/ 8 h 736"/>
                <a:gd name="T26" fmla="*/ 344 w 440"/>
                <a:gd name="T27" fmla="*/ 48 h 736"/>
                <a:gd name="T28" fmla="*/ 344 w 440"/>
                <a:gd name="T29" fmla="*/ 136 h 736"/>
                <a:gd name="T30" fmla="*/ 352 w 440"/>
                <a:gd name="T31" fmla="*/ 136 h 736"/>
                <a:gd name="T32" fmla="*/ 368 w 440"/>
                <a:gd name="T33" fmla="*/ 128 h 736"/>
                <a:gd name="T34" fmla="*/ 400 w 440"/>
                <a:gd name="T35" fmla="*/ 96 h 736"/>
                <a:gd name="T36" fmla="*/ 392 w 440"/>
                <a:gd name="T37" fmla="*/ 128 h 736"/>
                <a:gd name="T38" fmla="*/ 400 w 440"/>
                <a:gd name="T39" fmla="*/ 176 h 736"/>
                <a:gd name="T40" fmla="*/ 424 w 440"/>
                <a:gd name="T41" fmla="*/ 200 h 736"/>
                <a:gd name="T42" fmla="*/ 432 w 440"/>
                <a:gd name="T43" fmla="*/ 232 h 736"/>
                <a:gd name="T44" fmla="*/ 440 w 440"/>
                <a:gd name="T45" fmla="*/ 312 h 736"/>
                <a:gd name="T46" fmla="*/ 440 w 440"/>
                <a:gd name="T47" fmla="*/ 376 h 736"/>
                <a:gd name="T48" fmla="*/ 400 w 440"/>
                <a:gd name="T49" fmla="*/ 440 h 736"/>
                <a:gd name="T50" fmla="*/ 376 w 440"/>
                <a:gd name="T51" fmla="*/ 520 h 736"/>
                <a:gd name="T52" fmla="*/ 296 w 440"/>
                <a:gd name="T53" fmla="*/ 632 h 736"/>
                <a:gd name="T54" fmla="*/ 224 w 440"/>
                <a:gd name="T55" fmla="*/ 736 h 736"/>
                <a:gd name="T56" fmla="*/ 168 w 440"/>
                <a:gd name="T57" fmla="*/ 512 h 736"/>
                <a:gd name="T58" fmla="*/ 160 w 440"/>
                <a:gd name="T59" fmla="*/ 496 h 7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40" h="736">
                  <a:moveTo>
                    <a:pt x="160" y="496"/>
                  </a:moveTo>
                  <a:lnTo>
                    <a:pt x="120" y="480"/>
                  </a:lnTo>
                  <a:lnTo>
                    <a:pt x="96" y="456"/>
                  </a:lnTo>
                  <a:lnTo>
                    <a:pt x="40" y="368"/>
                  </a:lnTo>
                  <a:lnTo>
                    <a:pt x="8" y="288"/>
                  </a:lnTo>
                  <a:lnTo>
                    <a:pt x="0" y="176"/>
                  </a:lnTo>
                  <a:lnTo>
                    <a:pt x="0" y="88"/>
                  </a:lnTo>
                  <a:lnTo>
                    <a:pt x="8" y="64"/>
                  </a:lnTo>
                  <a:lnTo>
                    <a:pt x="24" y="56"/>
                  </a:lnTo>
                  <a:lnTo>
                    <a:pt x="184" y="40"/>
                  </a:lnTo>
                  <a:lnTo>
                    <a:pt x="256" y="16"/>
                  </a:lnTo>
                  <a:lnTo>
                    <a:pt x="328" y="0"/>
                  </a:lnTo>
                  <a:lnTo>
                    <a:pt x="336" y="8"/>
                  </a:lnTo>
                  <a:lnTo>
                    <a:pt x="344" y="48"/>
                  </a:lnTo>
                  <a:lnTo>
                    <a:pt x="344" y="136"/>
                  </a:lnTo>
                  <a:lnTo>
                    <a:pt x="352" y="136"/>
                  </a:lnTo>
                  <a:lnTo>
                    <a:pt x="368" y="128"/>
                  </a:lnTo>
                  <a:lnTo>
                    <a:pt x="400" y="96"/>
                  </a:lnTo>
                  <a:lnTo>
                    <a:pt x="392" y="128"/>
                  </a:lnTo>
                  <a:lnTo>
                    <a:pt x="400" y="176"/>
                  </a:lnTo>
                  <a:lnTo>
                    <a:pt x="424" y="200"/>
                  </a:lnTo>
                  <a:lnTo>
                    <a:pt x="432" y="232"/>
                  </a:lnTo>
                  <a:lnTo>
                    <a:pt x="440" y="312"/>
                  </a:lnTo>
                  <a:lnTo>
                    <a:pt x="440" y="376"/>
                  </a:lnTo>
                  <a:lnTo>
                    <a:pt x="400" y="440"/>
                  </a:lnTo>
                  <a:lnTo>
                    <a:pt x="376" y="520"/>
                  </a:lnTo>
                  <a:lnTo>
                    <a:pt x="296" y="632"/>
                  </a:lnTo>
                  <a:lnTo>
                    <a:pt x="224" y="736"/>
                  </a:lnTo>
                  <a:lnTo>
                    <a:pt x="168" y="512"/>
                  </a:lnTo>
                  <a:lnTo>
                    <a:pt x="160" y="496"/>
                  </a:lnTo>
                  <a:close/>
                </a:path>
              </a:pathLst>
            </a:custGeom>
            <a:solidFill>
              <a:srgbClr val="FFD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6" name="Freeform 48"/>
            <p:cNvSpPr>
              <a:spLocks/>
            </p:cNvSpPr>
            <p:nvPr/>
          </p:nvSpPr>
          <p:spPr bwMode="auto">
            <a:xfrm>
              <a:off x="3240" y="240"/>
              <a:ext cx="472" cy="496"/>
            </a:xfrm>
            <a:custGeom>
              <a:avLst/>
              <a:gdLst>
                <a:gd name="T0" fmla="*/ 16 w 472"/>
                <a:gd name="T1" fmla="*/ 176 h 496"/>
                <a:gd name="T2" fmla="*/ 0 w 472"/>
                <a:gd name="T3" fmla="*/ 304 h 496"/>
                <a:gd name="T4" fmla="*/ 8 w 472"/>
                <a:gd name="T5" fmla="*/ 384 h 496"/>
                <a:gd name="T6" fmla="*/ 32 w 472"/>
                <a:gd name="T7" fmla="*/ 312 h 496"/>
                <a:gd name="T8" fmla="*/ 56 w 472"/>
                <a:gd name="T9" fmla="*/ 272 h 496"/>
                <a:gd name="T10" fmla="*/ 72 w 472"/>
                <a:gd name="T11" fmla="*/ 264 h 496"/>
                <a:gd name="T12" fmla="*/ 96 w 472"/>
                <a:gd name="T13" fmla="*/ 272 h 496"/>
                <a:gd name="T14" fmla="*/ 144 w 472"/>
                <a:gd name="T15" fmla="*/ 272 h 496"/>
                <a:gd name="T16" fmla="*/ 208 w 472"/>
                <a:gd name="T17" fmla="*/ 264 h 496"/>
                <a:gd name="T18" fmla="*/ 312 w 472"/>
                <a:gd name="T19" fmla="*/ 256 h 496"/>
                <a:gd name="T20" fmla="*/ 328 w 472"/>
                <a:gd name="T21" fmla="*/ 272 h 496"/>
                <a:gd name="T22" fmla="*/ 328 w 472"/>
                <a:gd name="T23" fmla="*/ 304 h 496"/>
                <a:gd name="T24" fmla="*/ 344 w 472"/>
                <a:gd name="T25" fmla="*/ 360 h 496"/>
                <a:gd name="T26" fmla="*/ 368 w 472"/>
                <a:gd name="T27" fmla="*/ 344 h 496"/>
                <a:gd name="T28" fmla="*/ 400 w 472"/>
                <a:gd name="T29" fmla="*/ 336 h 496"/>
                <a:gd name="T30" fmla="*/ 416 w 472"/>
                <a:gd name="T31" fmla="*/ 368 h 496"/>
                <a:gd name="T32" fmla="*/ 424 w 472"/>
                <a:gd name="T33" fmla="*/ 416 h 496"/>
                <a:gd name="T34" fmla="*/ 440 w 472"/>
                <a:gd name="T35" fmla="*/ 496 h 496"/>
                <a:gd name="T36" fmla="*/ 456 w 472"/>
                <a:gd name="T37" fmla="*/ 432 h 496"/>
                <a:gd name="T38" fmla="*/ 472 w 472"/>
                <a:gd name="T39" fmla="*/ 312 h 496"/>
                <a:gd name="T40" fmla="*/ 456 w 472"/>
                <a:gd name="T41" fmla="*/ 216 h 496"/>
                <a:gd name="T42" fmla="*/ 440 w 472"/>
                <a:gd name="T43" fmla="*/ 168 h 496"/>
                <a:gd name="T44" fmla="*/ 368 w 472"/>
                <a:gd name="T45" fmla="*/ 72 h 496"/>
                <a:gd name="T46" fmla="*/ 312 w 472"/>
                <a:gd name="T47" fmla="*/ 24 h 496"/>
                <a:gd name="T48" fmla="*/ 264 w 472"/>
                <a:gd name="T49" fmla="*/ 0 h 496"/>
                <a:gd name="T50" fmla="*/ 216 w 472"/>
                <a:gd name="T51" fmla="*/ 8 h 496"/>
                <a:gd name="T52" fmla="*/ 168 w 472"/>
                <a:gd name="T53" fmla="*/ 24 h 496"/>
                <a:gd name="T54" fmla="*/ 104 w 472"/>
                <a:gd name="T55" fmla="*/ 80 h 496"/>
                <a:gd name="T56" fmla="*/ 64 w 472"/>
                <a:gd name="T57" fmla="*/ 112 h 496"/>
                <a:gd name="T58" fmla="*/ 32 w 472"/>
                <a:gd name="T59" fmla="*/ 144 h 496"/>
                <a:gd name="T60" fmla="*/ 16 w 472"/>
                <a:gd name="T61" fmla="*/ 176 h 4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72" h="496">
                  <a:moveTo>
                    <a:pt x="16" y="176"/>
                  </a:moveTo>
                  <a:lnTo>
                    <a:pt x="0" y="304"/>
                  </a:lnTo>
                  <a:lnTo>
                    <a:pt x="8" y="384"/>
                  </a:lnTo>
                  <a:lnTo>
                    <a:pt x="32" y="312"/>
                  </a:lnTo>
                  <a:lnTo>
                    <a:pt x="56" y="272"/>
                  </a:lnTo>
                  <a:lnTo>
                    <a:pt x="72" y="264"/>
                  </a:lnTo>
                  <a:lnTo>
                    <a:pt x="96" y="272"/>
                  </a:lnTo>
                  <a:lnTo>
                    <a:pt x="144" y="272"/>
                  </a:lnTo>
                  <a:lnTo>
                    <a:pt x="208" y="264"/>
                  </a:lnTo>
                  <a:lnTo>
                    <a:pt x="312" y="256"/>
                  </a:lnTo>
                  <a:lnTo>
                    <a:pt x="328" y="272"/>
                  </a:lnTo>
                  <a:lnTo>
                    <a:pt x="328" y="304"/>
                  </a:lnTo>
                  <a:lnTo>
                    <a:pt x="344" y="360"/>
                  </a:lnTo>
                  <a:lnTo>
                    <a:pt x="368" y="344"/>
                  </a:lnTo>
                  <a:lnTo>
                    <a:pt x="400" y="336"/>
                  </a:lnTo>
                  <a:lnTo>
                    <a:pt x="416" y="368"/>
                  </a:lnTo>
                  <a:lnTo>
                    <a:pt x="424" y="416"/>
                  </a:lnTo>
                  <a:lnTo>
                    <a:pt x="440" y="496"/>
                  </a:lnTo>
                  <a:lnTo>
                    <a:pt x="456" y="432"/>
                  </a:lnTo>
                  <a:lnTo>
                    <a:pt x="472" y="312"/>
                  </a:lnTo>
                  <a:lnTo>
                    <a:pt x="456" y="216"/>
                  </a:lnTo>
                  <a:lnTo>
                    <a:pt x="440" y="168"/>
                  </a:lnTo>
                  <a:lnTo>
                    <a:pt x="368" y="72"/>
                  </a:lnTo>
                  <a:lnTo>
                    <a:pt x="312" y="24"/>
                  </a:lnTo>
                  <a:lnTo>
                    <a:pt x="264" y="0"/>
                  </a:lnTo>
                  <a:lnTo>
                    <a:pt x="216" y="8"/>
                  </a:lnTo>
                  <a:lnTo>
                    <a:pt x="168" y="24"/>
                  </a:lnTo>
                  <a:lnTo>
                    <a:pt x="104" y="80"/>
                  </a:lnTo>
                  <a:lnTo>
                    <a:pt x="64" y="112"/>
                  </a:lnTo>
                  <a:lnTo>
                    <a:pt x="32" y="144"/>
                  </a:lnTo>
                  <a:lnTo>
                    <a:pt x="16" y="176"/>
                  </a:lnTo>
                  <a:close/>
                </a:path>
              </a:pathLst>
            </a:custGeom>
            <a:solidFill>
              <a:srgbClr val="FFCC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2" name="Freeform 49"/>
          <p:cNvSpPr>
            <a:spLocks/>
          </p:cNvSpPr>
          <p:nvPr/>
        </p:nvSpPr>
        <p:spPr bwMode="auto">
          <a:xfrm>
            <a:off x="1676400" y="3541713"/>
            <a:ext cx="2679700" cy="2820987"/>
          </a:xfrm>
          <a:custGeom>
            <a:avLst/>
            <a:gdLst>
              <a:gd name="T0" fmla="*/ 2147483646 w 1688"/>
              <a:gd name="T1" fmla="*/ 0 h 1777"/>
              <a:gd name="T2" fmla="*/ 2147483646 w 1688"/>
              <a:gd name="T3" fmla="*/ 2147483646 h 1777"/>
              <a:gd name="T4" fmla="*/ 2147483646 w 1688"/>
              <a:gd name="T5" fmla="*/ 2147483646 h 1777"/>
              <a:gd name="T6" fmla="*/ 2147483646 w 1688"/>
              <a:gd name="T7" fmla="*/ 2147483646 h 1777"/>
              <a:gd name="T8" fmla="*/ 2147483646 w 1688"/>
              <a:gd name="T9" fmla="*/ 2147483646 h 1777"/>
              <a:gd name="T10" fmla="*/ 2147483646 w 1688"/>
              <a:gd name="T11" fmla="*/ 2147483646 h 1777"/>
              <a:gd name="T12" fmla="*/ 2147483646 w 1688"/>
              <a:gd name="T13" fmla="*/ 2147483646 h 1777"/>
              <a:gd name="T14" fmla="*/ 2147483646 w 1688"/>
              <a:gd name="T15" fmla="*/ 2147483646 h 1777"/>
              <a:gd name="T16" fmla="*/ 2147483646 w 1688"/>
              <a:gd name="T17" fmla="*/ 2147483646 h 1777"/>
              <a:gd name="T18" fmla="*/ 0 w 1688"/>
              <a:gd name="T19" fmla="*/ 2147483646 h 1777"/>
              <a:gd name="T20" fmla="*/ 2147483646 w 1688"/>
              <a:gd name="T21" fmla="*/ 2147483646 h 1777"/>
              <a:gd name="T22" fmla="*/ 2147483646 w 1688"/>
              <a:gd name="T23" fmla="*/ 2147483646 h 1777"/>
              <a:gd name="T24" fmla="*/ 2147483646 w 1688"/>
              <a:gd name="T25" fmla="*/ 2147483646 h 1777"/>
              <a:gd name="T26" fmla="*/ 2147483646 w 1688"/>
              <a:gd name="T27" fmla="*/ 2147483646 h 1777"/>
              <a:gd name="T28" fmla="*/ 2147483646 w 1688"/>
              <a:gd name="T29" fmla="*/ 2147483646 h 1777"/>
              <a:gd name="T30" fmla="*/ 2147483646 w 1688"/>
              <a:gd name="T31" fmla="*/ 2147483646 h 1777"/>
              <a:gd name="T32" fmla="*/ 2147483646 w 1688"/>
              <a:gd name="T33" fmla="*/ 2147483646 h 1777"/>
              <a:gd name="T34" fmla="*/ 2147483646 w 1688"/>
              <a:gd name="T35" fmla="*/ 2147483646 h 1777"/>
              <a:gd name="T36" fmla="*/ 2147483646 w 1688"/>
              <a:gd name="T37" fmla="*/ 2147483646 h 1777"/>
              <a:gd name="T38" fmla="*/ 2147483646 w 1688"/>
              <a:gd name="T39" fmla="*/ 2147483646 h 1777"/>
              <a:gd name="T40" fmla="*/ 2147483646 w 1688"/>
              <a:gd name="T41" fmla="*/ 2147483646 h 1777"/>
              <a:gd name="T42" fmla="*/ 2147483646 w 1688"/>
              <a:gd name="T43" fmla="*/ 2147483646 h 1777"/>
              <a:gd name="T44" fmla="*/ 2147483646 w 1688"/>
              <a:gd name="T45" fmla="*/ 2147483646 h 1777"/>
              <a:gd name="T46" fmla="*/ 2147483646 w 1688"/>
              <a:gd name="T47" fmla="*/ 2147483646 h 1777"/>
              <a:gd name="T48" fmla="*/ 2147483646 w 1688"/>
              <a:gd name="T49" fmla="*/ 2147483646 h 1777"/>
              <a:gd name="T50" fmla="*/ 2147483646 w 1688"/>
              <a:gd name="T51" fmla="*/ 2147483646 h 1777"/>
              <a:gd name="T52" fmla="*/ 2147483646 w 1688"/>
              <a:gd name="T53" fmla="*/ 2147483646 h 1777"/>
              <a:gd name="T54" fmla="*/ 2147483646 w 1688"/>
              <a:gd name="T55" fmla="*/ 2147483646 h 1777"/>
              <a:gd name="T56" fmla="*/ 2147483646 w 1688"/>
              <a:gd name="T57" fmla="*/ 2147483646 h 1777"/>
              <a:gd name="T58" fmla="*/ 2147483646 w 1688"/>
              <a:gd name="T59" fmla="*/ 2147483646 h 1777"/>
              <a:gd name="T60" fmla="*/ 2147483646 w 1688"/>
              <a:gd name="T61" fmla="*/ 2147483646 h 1777"/>
              <a:gd name="T62" fmla="*/ 2147483646 w 1688"/>
              <a:gd name="T63" fmla="*/ 2147483646 h 1777"/>
              <a:gd name="T64" fmla="*/ 2147483646 w 1688"/>
              <a:gd name="T65" fmla="*/ 2147483646 h 1777"/>
              <a:gd name="T66" fmla="*/ 2147483646 w 1688"/>
              <a:gd name="T67" fmla="*/ 2147483646 h 1777"/>
              <a:gd name="T68" fmla="*/ 2147483646 w 1688"/>
              <a:gd name="T69" fmla="*/ 2147483646 h 1777"/>
              <a:gd name="T70" fmla="*/ 2147483646 w 1688"/>
              <a:gd name="T71" fmla="*/ 2147483646 h 1777"/>
              <a:gd name="T72" fmla="*/ 2147483646 w 1688"/>
              <a:gd name="T73" fmla="*/ 2147483646 h 1777"/>
              <a:gd name="T74" fmla="*/ 2147483646 w 1688"/>
              <a:gd name="T75" fmla="*/ 2147483646 h 1777"/>
              <a:gd name="T76" fmla="*/ 2147483646 w 1688"/>
              <a:gd name="T77" fmla="*/ 2147483646 h 1777"/>
              <a:gd name="T78" fmla="*/ 2147483646 w 1688"/>
              <a:gd name="T79" fmla="*/ 2147483646 h 1777"/>
              <a:gd name="T80" fmla="*/ 2147483646 w 1688"/>
              <a:gd name="T81" fmla="*/ 2147483646 h 1777"/>
              <a:gd name="T82" fmla="*/ 2147483646 w 1688"/>
              <a:gd name="T83" fmla="*/ 2147483646 h 1777"/>
              <a:gd name="T84" fmla="*/ 2147483646 w 1688"/>
              <a:gd name="T85" fmla="*/ 2147483646 h 1777"/>
              <a:gd name="T86" fmla="*/ 2147483646 w 1688"/>
              <a:gd name="T87" fmla="*/ 0 h 177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88" h="1777">
                <a:moveTo>
                  <a:pt x="976" y="0"/>
                </a:moveTo>
                <a:lnTo>
                  <a:pt x="928" y="160"/>
                </a:lnTo>
                <a:lnTo>
                  <a:pt x="448" y="432"/>
                </a:lnTo>
                <a:lnTo>
                  <a:pt x="336" y="536"/>
                </a:lnTo>
                <a:lnTo>
                  <a:pt x="128" y="1297"/>
                </a:lnTo>
                <a:lnTo>
                  <a:pt x="208" y="1345"/>
                </a:lnTo>
                <a:lnTo>
                  <a:pt x="168" y="1385"/>
                </a:lnTo>
                <a:lnTo>
                  <a:pt x="24" y="1497"/>
                </a:lnTo>
                <a:lnTo>
                  <a:pt x="8" y="1537"/>
                </a:lnTo>
                <a:lnTo>
                  <a:pt x="0" y="1569"/>
                </a:lnTo>
                <a:lnTo>
                  <a:pt x="16" y="1601"/>
                </a:lnTo>
                <a:lnTo>
                  <a:pt x="56" y="1641"/>
                </a:lnTo>
                <a:lnTo>
                  <a:pt x="104" y="1649"/>
                </a:lnTo>
                <a:lnTo>
                  <a:pt x="160" y="1633"/>
                </a:lnTo>
                <a:lnTo>
                  <a:pt x="232" y="1601"/>
                </a:lnTo>
                <a:lnTo>
                  <a:pt x="448" y="1497"/>
                </a:lnTo>
                <a:lnTo>
                  <a:pt x="480" y="1353"/>
                </a:lnTo>
                <a:lnTo>
                  <a:pt x="496" y="1281"/>
                </a:lnTo>
                <a:lnTo>
                  <a:pt x="488" y="1489"/>
                </a:lnTo>
                <a:lnTo>
                  <a:pt x="552" y="1497"/>
                </a:lnTo>
                <a:lnTo>
                  <a:pt x="408" y="1617"/>
                </a:lnTo>
                <a:lnTo>
                  <a:pt x="384" y="1665"/>
                </a:lnTo>
                <a:lnTo>
                  <a:pt x="392" y="1713"/>
                </a:lnTo>
                <a:lnTo>
                  <a:pt x="448" y="1761"/>
                </a:lnTo>
                <a:lnTo>
                  <a:pt x="488" y="1777"/>
                </a:lnTo>
                <a:lnTo>
                  <a:pt x="528" y="1777"/>
                </a:lnTo>
                <a:lnTo>
                  <a:pt x="616" y="1753"/>
                </a:lnTo>
                <a:lnTo>
                  <a:pt x="712" y="1713"/>
                </a:lnTo>
                <a:lnTo>
                  <a:pt x="872" y="1601"/>
                </a:lnTo>
                <a:lnTo>
                  <a:pt x="872" y="1505"/>
                </a:lnTo>
                <a:lnTo>
                  <a:pt x="920" y="1497"/>
                </a:lnTo>
                <a:lnTo>
                  <a:pt x="976" y="753"/>
                </a:lnTo>
                <a:lnTo>
                  <a:pt x="1120" y="697"/>
                </a:lnTo>
                <a:lnTo>
                  <a:pt x="1248" y="657"/>
                </a:lnTo>
                <a:lnTo>
                  <a:pt x="1352" y="641"/>
                </a:lnTo>
                <a:lnTo>
                  <a:pt x="1440" y="641"/>
                </a:lnTo>
                <a:lnTo>
                  <a:pt x="1528" y="625"/>
                </a:lnTo>
                <a:lnTo>
                  <a:pt x="1608" y="600"/>
                </a:lnTo>
                <a:lnTo>
                  <a:pt x="1640" y="568"/>
                </a:lnTo>
                <a:lnTo>
                  <a:pt x="1672" y="536"/>
                </a:lnTo>
                <a:lnTo>
                  <a:pt x="1688" y="432"/>
                </a:lnTo>
                <a:lnTo>
                  <a:pt x="1688" y="304"/>
                </a:lnTo>
                <a:lnTo>
                  <a:pt x="1672" y="160"/>
                </a:lnTo>
                <a:lnTo>
                  <a:pt x="97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563938" y="5732463"/>
            <a:ext cx="502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People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hai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83" t="26563" r="37695" b="25781"/>
          <a:stretch>
            <a:fillRect/>
          </a:stretch>
        </p:blipFill>
        <p:spPr bwMode="auto">
          <a:xfrm>
            <a:off x="533400" y="0"/>
            <a:ext cx="1762125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5" descr="plan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39" t="28125" r="38281" b="25781"/>
          <a:stretch>
            <a:fillRect/>
          </a:stretch>
        </p:blipFill>
        <p:spPr bwMode="auto">
          <a:xfrm>
            <a:off x="4572000" y="103188"/>
            <a:ext cx="1917700" cy="305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chair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97" t="28125" r="38281" b="26563"/>
          <a:stretch>
            <a:fillRect/>
          </a:stretch>
        </p:blipFill>
        <p:spPr bwMode="auto">
          <a:xfrm>
            <a:off x="6705600" y="155575"/>
            <a:ext cx="1762125" cy="30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chair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25" t="28125" r="38281" b="25781"/>
          <a:stretch>
            <a:fillRect/>
          </a:stretch>
        </p:blipFill>
        <p:spPr bwMode="auto">
          <a:xfrm>
            <a:off x="2393950" y="103188"/>
            <a:ext cx="1866900" cy="305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2" descr="chair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1" t="31250" r="38281" b="28125"/>
          <a:stretch>
            <a:fillRect/>
          </a:stretch>
        </p:blipFill>
        <p:spPr bwMode="auto">
          <a:xfrm>
            <a:off x="2103438" y="1895475"/>
            <a:ext cx="1858962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3" descr="chair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1" t="30469" r="38281" b="28906"/>
          <a:stretch>
            <a:fillRect/>
          </a:stretch>
        </p:blipFill>
        <p:spPr bwMode="auto">
          <a:xfrm>
            <a:off x="6705600" y="3048000"/>
            <a:ext cx="1858963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4" descr="chair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97" t="30469" r="39453" b="28125"/>
          <a:stretch>
            <a:fillRect/>
          </a:stretch>
        </p:blipFill>
        <p:spPr bwMode="auto">
          <a:xfrm>
            <a:off x="5181600" y="1868488"/>
            <a:ext cx="1700213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5" descr="chair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97" t="29688" r="38867" b="28906"/>
          <a:stretch>
            <a:fillRect/>
          </a:stretch>
        </p:blipFill>
        <p:spPr bwMode="auto">
          <a:xfrm>
            <a:off x="542925" y="2994025"/>
            <a:ext cx="175260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30" name="Group 30"/>
          <p:cNvGrpSpPr>
            <a:grpSpLocks/>
          </p:cNvGrpSpPr>
          <p:nvPr/>
        </p:nvGrpSpPr>
        <p:grpSpPr bwMode="auto">
          <a:xfrm>
            <a:off x="3511550" y="3833813"/>
            <a:ext cx="1581150" cy="3046412"/>
            <a:chOff x="2212" y="3268"/>
            <a:chExt cx="996" cy="1919"/>
          </a:xfrm>
        </p:grpSpPr>
        <p:sp>
          <p:nvSpPr>
            <p:cNvPr id="5132" name="Freeform 17"/>
            <p:cNvSpPr>
              <a:spLocks/>
            </p:cNvSpPr>
            <p:nvPr/>
          </p:nvSpPr>
          <p:spPr bwMode="auto">
            <a:xfrm>
              <a:off x="2212" y="4004"/>
              <a:ext cx="950" cy="472"/>
            </a:xfrm>
            <a:custGeom>
              <a:avLst/>
              <a:gdLst>
                <a:gd name="T0" fmla="*/ 0 w 950"/>
                <a:gd name="T1" fmla="*/ 234 h 472"/>
                <a:gd name="T2" fmla="*/ 476 w 950"/>
                <a:gd name="T3" fmla="*/ 472 h 472"/>
                <a:gd name="T4" fmla="*/ 950 w 950"/>
                <a:gd name="T5" fmla="*/ 234 h 472"/>
                <a:gd name="T6" fmla="*/ 476 w 950"/>
                <a:gd name="T7" fmla="*/ 0 h 472"/>
                <a:gd name="T8" fmla="*/ 0 w 950"/>
                <a:gd name="T9" fmla="*/ 234 h 4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0" h="472">
                  <a:moveTo>
                    <a:pt x="0" y="234"/>
                  </a:moveTo>
                  <a:lnTo>
                    <a:pt x="476" y="472"/>
                  </a:lnTo>
                  <a:lnTo>
                    <a:pt x="950" y="234"/>
                  </a:lnTo>
                  <a:lnTo>
                    <a:pt x="476" y="0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18"/>
            <p:cNvSpPr>
              <a:spLocks/>
            </p:cNvSpPr>
            <p:nvPr/>
          </p:nvSpPr>
          <p:spPr bwMode="auto">
            <a:xfrm>
              <a:off x="2688" y="3292"/>
              <a:ext cx="474" cy="946"/>
            </a:xfrm>
            <a:custGeom>
              <a:avLst/>
              <a:gdLst>
                <a:gd name="T0" fmla="*/ 0 w 474"/>
                <a:gd name="T1" fmla="*/ 712 h 946"/>
                <a:gd name="T2" fmla="*/ 0 w 474"/>
                <a:gd name="T3" fmla="*/ 0 h 946"/>
                <a:gd name="T4" fmla="*/ 474 w 474"/>
                <a:gd name="T5" fmla="*/ 235 h 946"/>
                <a:gd name="T6" fmla="*/ 474 w 474"/>
                <a:gd name="T7" fmla="*/ 946 h 946"/>
                <a:gd name="T8" fmla="*/ 0 w 474"/>
                <a:gd name="T9" fmla="*/ 712 h 9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946">
                  <a:moveTo>
                    <a:pt x="0" y="712"/>
                  </a:moveTo>
                  <a:lnTo>
                    <a:pt x="0" y="0"/>
                  </a:lnTo>
                  <a:lnTo>
                    <a:pt x="474" y="235"/>
                  </a:lnTo>
                  <a:lnTo>
                    <a:pt x="474" y="946"/>
                  </a:lnTo>
                  <a:lnTo>
                    <a:pt x="0" y="712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19"/>
            <p:cNvSpPr>
              <a:spLocks/>
            </p:cNvSpPr>
            <p:nvPr/>
          </p:nvSpPr>
          <p:spPr bwMode="auto">
            <a:xfrm>
              <a:off x="2212" y="4004"/>
              <a:ext cx="950" cy="472"/>
            </a:xfrm>
            <a:custGeom>
              <a:avLst/>
              <a:gdLst>
                <a:gd name="T0" fmla="*/ 0 w 950"/>
                <a:gd name="T1" fmla="*/ 234 h 472"/>
                <a:gd name="T2" fmla="*/ 476 w 950"/>
                <a:gd name="T3" fmla="*/ 472 h 472"/>
                <a:gd name="T4" fmla="*/ 950 w 950"/>
                <a:gd name="T5" fmla="*/ 234 h 472"/>
                <a:gd name="T6" fmla="*/ 476 w 950"/>
                <a:gd name="T7" fmla="*/ 0 h 472"/>
                <a:gd name="T8" fmla="*/ 0 w 950"/>
                <a:gd name="T9" fmla="*/ 234 h 4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0" h="472">
                  <a:moveTo>
                    <a:pt x="0" y="234"/>
                  </a:moveTo>
                  <a:lnTo>
                    <a:pt x="476" y="472"/>
                  </a:lnTo>
                  <a:lnTo>
                    <a:pt x="950" y="234"/>
                  </a:lnTo>
                  <a:lnTo>
                    <a:pt x="476" y="0"/>
                  </a:lnTo>
                  <a:lnTo>
                    <a:pt x="0" y="234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20"/>
            <p:cNvSpPr>
              <a:spLocks/>
            </p:cNvSpPr>
            <p:nvPr/>
          </p:nvSpPr>
          <p:spPr bwMode="auto">
            <a:xfrm>
              <a:off x="2688" y="3292"/>
              <a:ext cx="474" cy="946"/>
            </a:xfrm>
            <a:custGeom>
              <a:avLst/>
              <a:gdLst>
                <a:gd name="T0" fmla="*/ 0 w 474"/>
                <a:gd name="T1" fmla="*/ 712 h 946"/>
                <a:gd name="T2" fmla="*/ 0 w 474"/>
                <a:gd name="T3" fmla="*/ 0 h 946"/>
                <a:gd name="T4" fmla="*/ 474 w 474"/>
                <a:gd name="T5" fmla="*/ 235 h 946"/>
                <a:gd name="T6" fmla="*/ 474 w 474"/>
                <a:gd name="T7" fmla="*/ 946 h 946"/>
                <a:gd name="T8" fmla="*/ 0 w 474"/>
                <a:gd name="T9" fmla="*/ 712 h 9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946">
                  <a:moveTo>
                    <a:pt x="0" y="712"/>
                  </a:moveTo>
                  <a:lnTo>
                    <a:pt x="0" y="0"/>
                  </a:lnTo>
                  <a:lnTo>
                    <a:pt x="474" y="235"/>
                  </a:lnTo>
                  <a:lnTo>
                    <a:pt x="474" y="946"/>
                  </a:lnTo>
                  <a:lnTo>
                    <a:pt x="0" y="71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21"/>
            <p:cNvSpPr>
              <a:spLocks/>
            </p:cNvSpPr>
            <p:nvPr/>
          </p:nvSpPr>
          <p:spPr bwMode="auto">
            <a:xfrm>
              <a:off x="2212" y="3268"/>
              <a:ext cx="996" cy="1304"/>
            </a:xfrm>
            <a:custGeom>
              <a:avLst/>
              <a:gdLst>
                <a:gd name="T0" fmla="*/ 950 w 996"/>
                <a:gd name="T1" fmla="*/ 1066 h 1304"/>
                <a:gd name="T2" fmla="*/ 476 w 996"/>
                <a:gd name="T3" fmla="*/ 1304 h 1304"/>
                <a:gd name="T4" fmla="*/ 0 w 996"/>
                <a:gd name="T5" fmla="*/ 1066 h 1304"/>
                <a:gd name="T6" fmla="*/ 0 w 996"/>
                <a:gd name="T7" fmla="*/ 970 h 1304"/>
                <a:gd name="T8" fmla="*/ 476 w 996"/>
                <a:gd name="T9" fmla="*/ 1208 h 1304"/>
                <a:gd name="T10" fmla="*/ 950 w 996"/>
                <a:gd name="T11" fmla="*/ 970 h 1304"/>
                <a:gd name="T12" fmla="*/ 950 w 996"/>
                <a:gd name="T13" fmla="*/ 259 h 1304"/>
                <a:gd name="T14" fmla="*/ 476 w 996"/>
                <a:gd name="T15" fmla="*/ 24 h 1304"/>
                <a:gd name="T16" fmla="*/ 523 w 996"/>
                <a:gd name="T17" fmla="*/ 0 h 1304"/>
                <a:gd name="T18" fmla="*/ 996 w 996"/>
                <a:gd name="T19" fmla="*/ 238 h 1304"/>
                <a:gd name="T20" fmla="*/ 996 w 996"/>
                <a:gd name="T21" fmla="*/ 1041 h 1304"/>
                <a:gd name="T22" fmla="*/ 950 w 996"/>
                <a:gd name="T23" fmla="*/ 1066 h 13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96" h="1304">
                  <a:moveTo>
                    <a:pt x="950" y="1066"/>
                  </a:moveTo>
                  <a:lnTo>
                    <a:pt x="476" y="1304"/>
                  </a:lnTo>
                  <a:lnTo>
                    <a:pt x="0" y="1066"/>
                  </a:lnTo>
                  <a:lnTo>
                    <a:pt x="0" y="970"/>
                  </a:lnTo>
                  <a:lnTo>
                    <a:pt x="476" y="1208"/>
                  </a:lnTo>
                  <a:lnTo>
                    <a:pt x="950" y="970"/>
                  </a:lnTo>
                  <a:lnTo>
                    <a:pt x="950" y="259"/>
                  </a:lnTo>
                  <a:lnTo>
                    <a:pt x="476" y="24"/>
                  </a:lnTo>
                  <a:lnTo>
                    <a:pt x="523" y="0"/>
                  </a:lnTo>
                  <a:lnTo>
                    <a:pt x="996" y="238"/>
                  </a:lnTo>
                  <a:lnTo>
                    <a:pt x="996" y="1041"/>
                  </a:lnTo>
                  <a:lnTo>
                    <a:pt x="950" y="10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22"/>
            <p:cNvSpPr>
              <a:spLocks/>
            </p:cNvSpPr>
            <p:nvPr/>
          </p:nvSpPr>
          <p:spPr bwMode="auto">
            <a:xfrm>
              <a:off x="2212" y="4238"/>
              <a:ext cx="476" cy="949"/>
            </a:xfrm>
            <a:custGeom>
              <a:avLst/>
              <a:gdLst>
                <a:gd name="T0" fmla="*/ 0 w 476"/>
                <a:gd name="T1" fmla="*/ 0 h 949"/>
                <a:gd name="T2" fmla="*/ 0 w 476"/>
                <a:gd name="T3" fmla="*/ 711 h 949"/>
                <a:gd name="T4" fmla="*/ 49 w 476"/>
                <a:gd name="T5" fmla="*/ 736 h 949"/>
                <a:gd name="T6" fmla="*/ 49 w 476"/>
                <a:gd name="T7" fmla="*/ 121 h 949"/>
                <a:gd name="T8" fmla="*/ 427 w 476"/>
                <a:gd name="T9" fmla="*/ 309 h 949"/>
                <a:gd name="T10" fmla="*/ 427 w 476"/>
                <a:gd name="T11" fmla="*/ 925 h 949"/>
                <a:gd name="T12" fmla="*/ 476 w 476"/>
                <a:gd name="T13" fmla="*/ 949 h 949"/>
                <a:gd name="T14" fmla="*/ 476 w 476"/>
                <a:gd name="T15" fmla="*/ 238 h 949"/>
                <a:gd name="T16" fmla="*/ 0 w 476"/>
                <a:gd name="T17" fmla="*/ 0 h 9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6" h="949">
                  <a:moveTo>
                    <a:pt x="0" y="0"/>
                  </a:moveTo>
                  <a:lnTo>
                    <a:pt x="0" y="711"/>
                  </a:lnTo>
                  <a:lnTo>
                    <a:pt x="49" y="736"/>
                  </a:lnTo>
                  <a:lnTo>
                    <a:pt x="49" y="121"/>
                  </a:lnTo>
                  <a:lnTo>
                    <a:pt x="427" y="309"/>
                  </a:lnTo>
                  <a:lnTo>
                    <a:pt x="427" y="925"/>
                  </a:lnTo>
                  <a:lnTo>
                    <a:pt x="476" y="949"/>
                  </a:lnTo>
                  <a:lnTo>
                    <a:pt x="476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23"/>
            <p:cNvSpPr>
              <a:spLocks/>
            </p:cNvSpPr>
            <p:nvPr/>
          </p:nvSpPr>
          <p:spPr bwMode="auto">
            <a:xfrm>
              <a:off x="2212" y="3268"/>
              <a:ext cx="996" cy="1304"/>
            </a:xfrm>
            <a:custGeom>
              <a:avLst/>
              <a:gdLst>
                <a:gd name="T0" fmla="*/ 950 w 996"/>
                <a:gd name="T1" fmla="*/ 1066 h 1304"/>
                <a:gd name="T2" fmla="*/ 476 w 996"/>
                <a:gd name="T3" fmla="*/ 1304 h 1304"/>
                <a:gd name="T4" fmla="*/ 0 w 996"/>
                <a:gd name="T5" fmla="*/ 1066 h 1304"/>
                <a:gd name="T6" fmla="*/ 0 w 996"/>
                <a:gd name="T7" fmla="*/ 970 h 1304"/>
                <a:gd name="T8" fmla="*/ 476 w 996"/>
                <a:gd name="T9" fmla="*/ 1208 h 1304"/>
                <a:gd name="T10" fmla="*/ 950 w 996"/>
                <a:gd name="T11" fmla="*/ 970 h 1304"/>
                <a:gd name="T12" fmla="*/ 950 w 996"/>
                <a:gd name="T13" fmla="*/ 259 h 1304"/>
                <a:gd name="T14" fmla="*/ 476 w 996"/>
                <a:gd name="T15" fmla="*/ 24 h 1304"/>
                <a:gd name="T16" fmla="*/ 523 w 996"/>
                <a:gd name="T17" fmla="*/ 0 h 1304"/>
                <a:gd name="T18" fmla="*/ 996 w 996"/>
                <a:gd name="T19" fmla="*/ 238 h 1304"/>
                <a:gd name="T20" fmla="*/ 996 w 996"/>
                <a:gd name="T21" fmla="*/ 1041 h 1304"/>
                <a:gd name="T22" fmla="*/ 950 w 996"/>
                <a:gd name="T23" fmla="*/ 1066 h 13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96" h="1304">
                  <a:moveTo>
                    <a:pt x="950" y="1066"/>
                  </a:moveTo>
                  <a:lnTo>
                    <a:pt x="476" y="1304"/>
                  </a:lnTo>
                  <a:lnTo>
                    <a:pt x="0" y="1066"/>
                  </a:lnTo>
                  <a:lnTo>
                    <a:pt x="0" y="970"/>
                  </a:lnTo>
                  <a:lnTo>
                    <a:pt x="476" y="1208"/>
                  </a:lnTo>
                  <a:lnTo>
                    <a:pt x="950" y="970"/>
                  </a:lnTo>
                  <a:lnTo>
                    <a:pt x="950" y="259"/>
                  </a:lnTo>
                  <a:lnTo>
                    <a:pt x="476" y="24"/>
                  </a:lnTo>
                  <a:lnTo>
                    <a:pt x="523" y="0"/>
                  </a:lnTo>
                  <a:lnTo>
                    <a:pt x="996" y="238"/>
                  </a:lnTo>
                  <a:lnTo>
                    <a:pt x="996" y="1041"/>
                  </a:lnTo>
                  <a:lnTo>
                    <a:pt x="950" y="106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4"/>
            <p:cNvSpPr>
              <a:spLocks/>
            </p:cNvSpPr>
            <p:nvPr/>
          </p:nvSpPr>
          <p:spPr bwMode="auto">
            <a:xfrm>
              <a:off x="2212" y="4238"/>
              <a:ext cx="476" cy="949"/>
            </a:xfrm>
            <a:custGeom>
              <a:avLst/>
              <a:gdLst>
                <a:gd name="T0" fmla="*/ 0 w 476"/>
                <a:gd name="T1" fmla="*/ 0 h 949"/>
                <a:gd name="T2" fmla="*/ 0 w 476"/>
                <a:gd name="T3" fmla="*/ 711 h 949"/>
                <a:gd name="T4" fmla="*/ 49 w 476"/>
                <a:gd name="T5" fmla="*/ 736 h 949"/>
                <a:gd name="T6" fmla="*/ 49 w 476"/>
                <a:gd name="T7" fmla="*/ 121 h 949"/>
                <a:gd name="T8" fmla="*/ 427 w 476"/>
                <a:gd name="T9" fmla="*/ 309 h 949"/>
                <a:gd name="T10" fmla="*/ 427 w 476"/>
                <a:gd name="T11" fmla="*/ 925 h 949"/>
                <a:gd name="T12" fmla="*/ 476 w 476"/>
                <a:gd name="T13" fmla="*/ 949 h 949"/>
                <a:gd name="T14" fmla="*/ 476 w 476"/>
                <a:gd name="T15" fmla="*/ 238 h 949"/>
                <a:gd name="T16" fmla="*/ 0 w 476"/>
                <a:gd name="T17" fmla="*/ 0 h 9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6" h="949">
                  <a:moveTo>
                    <a:pt x="0" y="0"/>
                  </a:moveTo>
                  <a:lnTo>
                    <a:pt x="0" y="711"/>
                  </a:lnTo>
                  <a:lnTo>
                    <a:pt x="49" y="736"/>
                  </a:lnTo>
                  <a:lnTo>
                    <a:pt x="49" y="121"/>
                  </a:lnTo>
                  <a:lnTo>
                    <a:pt x="427" y="309"/>
                  </a:lnTo>
                  <a:lnTo>
                    <a:pt x="427" y="925"/>
                  </a:lnTo>
                  <a:lnTo>
                    <a:pt x="476" y="949"/>
                  </a:lnTo>
                  <a:lnTo>
                    <a:pt x="476" y="2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5"/>
            <p:cNvSpPr>
              <a:spLocks/>
            </p:cNvSpPr>
            <p:nvPr/>
          </p:nvSpPr>
          <p:spPr bwMode="auto">
            <a:xfrm>
              <a:off x="2688" y="3506"/>
              <a:ext cx="520" cy="1681"/>
            </a:xfrm>
            <a:custGeom>
              <a:avLst/>
              <a:gdLst>
                <a:gd name="T0" fmla="*/ 0 w 520"/>
                <a:gd name="T1" fmla="*/ 970 h 1681"/>
                <a:gd name="T2" fmla="*/ 0 w 520"/>
                <a:gd name="T3" fmla="*/ 1681 h 1681"/>
                <a:gd name="T4" fmla="*/ 47 w 520"/>
                <a:gd name="T5" fmla="*/ 1657 h 1681"/>
                <a:gd name="T6" fmla="*/ 47 w 520"/>
                <a:gd name="T7" fmla="*/ 1041 h 1681"/>
                <a:gd name="T8" fmla="*/ 474 w 520"/>
                <a:gd name="T9" fmla="*/ 828 h 1681"/>
                <a:gd name="T10" fmla="*/ 474 w 520"/>
                <a:gd name="T11" fmla="*/ 1443 h 1681"/>
                <a:gd name="T12" fmla="*/ 520 w 520"/>
                <a:gd name="T13" fmla="*/ 1422 h 1681"/>
                <a:gd name="T14" fmla="*/ 520 w 520"/>
                <a:gd name="T15" fmla="*/ 803 h 1681"/>
                <a:gd name="T16" fmla="*/ 520 w 520"/>
                <a:gd name="T17" fmla="*/ 0 h 1681"/>
                <a:gd name="T18" fmla="*/ 474 w 520"/>
                <a:gd name="T19" fmla="*/ 21 h 1681"/>
                <a:gd name="T20" fmla="*/ 474 w 520"/>
                <a:gd name="T21" fmla="*/ 732 h 1681"/>
                <a:gd name="T22" fmla="*/ 0 w 520"/>
                <a:gd name="T23" fmla="*/ 970 h 16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20" h="1681">
                  <a:moveTo>
                    <a:pt x="0" y="970"/>
                  </a:moveTo>
                  <a:lnTo>
                    <a:pt x="0" y="1681"/>
                  </a:lnTo>
                  <a:lnTo>
                    <a:pt x="47" y="1657"/>
                  </a:lnTo>
                  <a:lnTo>
                    <a:pt x="47" y="1041"/>
                  </a:lnTo>
                  <a:lnTo>
                    <a:pt x="474" y="828"/>
                  </a:lnTo>
                  <a:lnTo>
                    <a:pt x="474" y="1443"/>
                  </a:lnTo>
                  <a:lnTo>
                    <a:pt x="520" y="1422"/>
                  </a:lnTo>
                  <a:lnTo>
                    <a:pt x="520" y="803"/>
                  </a:lnTo>
                  <a:lnTo>
                    <a:pt x="520" y="0"/>
                  </a:lnTo>
                  <a:lnTo>
                    <a:pt x="474" y="21"/>
                  </a:lnTo>
                  <a:lnTo>
                    <a:pt x="474" y="732"/>
                  </a:lnTo>
                  <a:lnTo>
                    <a:pt x="0" y="97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6"/>
            <p:cNvSpPr>
              <a:spLocks/>
            </p:cNvSpPr>
            <p:nvPr/>
          </p:nvSpPr>
          <p:spPr bwMode="auto">
            <a:xfrm>
              <a:off x="2261" y="4359"/>
              <a:ext cx="47" cy="615"/>
            </a:xfrm>
            <a:custGeom>
              <a:avLst/>
              <a:gdLst>
                <a:gd name="T0" fmla="*/ 0 w 47"/>
                <a:gd name="T1" fmla="*/ 615 h 615"/>
                <a:gd name="T2" fmla="*/ 47 w 47"/>
                <a:gd name="T3" fmla="*/ 590 h 615"/>
                <a:gd name="T4" fmla="*/ 47 w 47"/>
                <a:gd name="T5" fmla="*/ 21 h 615"/>
                <a:gd name="T6" fmla="*/ 0 w 47"/>
                <a:gd name="T7" fmla="*/ 0 h 615"/>
                <a:gd name="T8" fmla="*/ 0 w 47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615">
                  <a:moveTo>
                    <a:pt x="0" y="615"/>
                  </a:moveTo>
                  <a:lnTo>
                    <a:pt x="47" y="590"/>
                  </a:lnTo>
                  <a:lnTo>
                    <a:pt x="47" y="21"/>
                  </a:lnTo>
                  <a:lnTo>
                    <a:pt x="0" y="0"/>
                  </a:lnTo>
                  <a:lnTo>
                    <a:pt x="0" y="61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27"/>
            <p:cNvSpPr>
              <a:spLocks/>
            </p:cNvSpPr>
            <p:nvPr/>
          </p:nvSpPr>
          <p:spPr bwMode="auto">
            <a:xfrm>
              <a:off x="2688" y="3506"/>
              <a:ext cx="520" cy="1681"/>
            </a:xfrm>
            <a:custGeom>
              <a:avLst/>
              <a:gdLst>
                <a:gd name="T0" fmla="*/ 0 w 520"/>
                <a:gd name="T1" fmla="*/ 970 h 1681"/>
                <a:gd name="T2" fmla="*/ 0 w 520"/>
                <a:gd name="T3" fmla="*/ 1681 h 1681"/>
                <a:gd name="T4" fmla="*/ 47 w 520"/>
                <a:gd name="T5" fmla="*/ 1657 h 1681"/>
                <a:gd name="T6" fmla="*/ 47 w 520"/>
                <a:gd name="T7" fmla="*/ 1041 h 1681"/>
                <a:gd name="T8" fmla="*/ 474 w 520"/>
                <a:gd name="T9" fmla="*/ 828 h 1681"/>
                <a:gd name="T10" fmla="*/ 474 w 520"/>
                <a:gd name="T11" fmla="*/ 1443 h 1681"/>
                <a:gd name="T12" fmla="*/ 520 w 520"/>
                <a:gd name="T13" fmla="*/ 1422 h 1681"/>
                <a:gd name="T14" fmla="*/ 520 w 520"/>
                <a:gd name="T15" fmla="*/ 803 h 1681"/>
                <a:gd name="T16" fmla="*/ 520 w 520"/>
                <a:gd name="T17" fmla="*/ 0 h 1681"/>
                <a:gd name="T18" fmla="*/ 474 w 520"/>
                <a:gd name="T19" fmla="*/ 21 h 1681"/>
                <a:gd name="T20" fmla="*/ 474 w 520"/>
                <a:gd name="T21" fmla="*/ 732 h 1681"/>
                <a:gd name="T22" fmla="*/ 0 w 520"/>
                <a:gd name="T23" fmla="*/ 970 h 16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20" h="1681">
                  <a:moveTo>
                    <a:pt x="0" y="970"/>
                  </a:moveTo>
                  <a:lnTo>
                    <a:pt x="0" y="1681"/>
                  </a:lnTo>
                  <a:lnTo>
                    <a:pt x="47" y="1657"/>
                  </a:lnTo>
                  <a:lnTo>
                    <a:pt x="47" y="1041"/>
                  </a:lnTo>
                  <a:lnTo>
                    <a:pt x="474" y="828"/>
                  </a:lnTo>
                  <a:lnTo>
                    <a:pt x="474" y="1443"/>
                  </a:lnTo>
                  <a:lnTo>
                    <a:pt x="520" y="1422"/>
                  </a:lnTo>
                  <a:lnTo>
                    <a:pt x="520" y="803"/>
                  </a:lnTo>
                  <a:lnTo>
                    <a:pt x="520" y="0"/>
                  </a:lnTo>
                  <a:lnTo>
                    <a:pt x="474" y="21"/>
                  </a:lnTo>
                  <a:lnTo>
                    <a:pt x="474" y="732"/>
                  </a:lnTo>
                  <a:lnTo>
                    <a:pt x="0" y="97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28"/>
            <p:cNvSpPr>
              <a:spLocks/>
            </p:cNvSpPr>
            <p:nvPr/>
          </p:nvSpPr>
          <p:spPr bwMode="auto">
            <a:xfrm>
              <a:off x="2261" y="4359"/>
              <a:ext cx="47" cy="615"/>
            </a:xfrm>
            <a:custGeom>
              <a:avLst/>
              <a:gdLst>
                <a:gd name="T0" fmla="*/ 0 w 47"/>
                <a:gd name="T1" fmla="*/ 615 h 615"/>
                <a:gd name="T2" fmla="*/ 47 w 47"/>
                <a:gd name="T3" fmla="*/ 590 h 615"/>
                <a:gd name="T4" fmla="*/ 47 w 47"/>
                <a:gd name="T5" fmla="*/ 21 h 615"/>
                <a:gd name="T6" fmla="*/ 0 w 47"/>
                <a:gd name="T7" fmla="*/ 0 h 615"/>
                <a:gd name="T8" fmla="*/ 0 w 47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615">
                  <a:moveTo>
                    <a:pt x="0" y="615"/>
                  </a:moveTo>
                  <a:lnTo>
                    <a:pt x="47" y="590"/>
                  </a:lnTo>
                  <a:lnTo>
                    <a:pt x="47" y="21"/>
                  </a:lnTo>
                  <a:lnTo>
                    <a:pt x="0" y="0"/>
                  </a:lnTo>
                  <a:lnTo>
                    <a:pt x="0" y="615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29"/>
            <p:cNvSpPr>
              <a:spLocks/>
            </p:cNvSpPr>
            <p:nvPr/>
          </p:nvSpPr>
          <p:spPr bwMode="auto">
            <a:xfrm>
              <a:off x="3115" y="4334"/>
              <a:ext cx="47" cy="615"/>
            </a:xfrm>
            <a:custGeom>
              <a:avLst/>
              <a:gdLst>
                <a:gd name="T0" fmla="*/ 47 w 47"/>
                <a:gd name="T1" fmla="*/ 615 h 615"/>
                <a:gd name="T2" fmla="*/ 0 w 47"/>
                <a:gd name="T3" fmla="*/ 594 h 615"/>
                <a:gd name="T4" fmla="*/ 0 w 47"/>
                <a:gd name="T5" fmla="*/ 25 h 615"/>
                <a:gd name="T6" fmla="*/ 47 w 47"/>
                <a:gd name="T7" fmla="*/ 0 h 615"/>
                <a:gd name="T8" fmla="*/ 47 w 47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615">
                  <a:moveTo>
                    <a:pt x="47" y="615"/>
                  </a:moveTo>
                  <a:lnTo>
                    <a:pt x="0" y="594"/>
                  </a:lnTo>
                  <a:lnTo>
                    <a:pt x="0" y="25"/>
                  </a:lnTo>
                  <a:lnTo>
                    <a:pt x="47" y="0"/>
                  </a:lnTo>
                  <a:lnTo>
                    <a:pt x="47" y="615"/>
                  </a:lnTo>
                  <a:close/>
                </a:path>
              </a:pathLst>
            </a:custGeom>
            <a:solidFill>
              <a:srgbClr val="CCCCCC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1" name="Text Box 4"/>
          <p:cNvSpPr txBox="1">
            <a:spLocks noChangeArrowheads="1"/>
          </p:cNvSpPr>
          <p:nvPr/>
        </p:nvSpPr>
        <p:spPr bwMode="auto">
          <a:xfrm>
            <a:off x="3563938" y="5732463"/>
            <a:ext cx="502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Chairs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white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0513"/>
            <a:ext cx="214947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pla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14800"/>
            <a:ext cx="1525588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6" descr="cabin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738" y="3436938"/>
            <a:ext cx="1744662" cy="303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" descr="displa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81000"/>
            <a:ext cx="309562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" descr="monitorba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1000"/>
            <a:ext cx="1693863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9" descr="monit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276600"/>
            <a:ext cx="1693863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Freeform 11"/>
          <p:cNvSpPr>
            <a:spLocks/>
          </p:cNvSpPr>
          <p:nvPr/>
        </p:nvSpPr>
        <p:spPr bwMode="auto">
          <a:xfrm>
            <a:off x="4114800" y="1447800"/>
            <a:ext cx="3003550" cy="3014663"/>
          </a:xfrm>
          <a:custGeom>
            <a:avLst/>
            <a:gdLst>
              <a:gd name="T0" fmla="*/ 0 w 1892"/>
              <a:gd name="T1" fmla="*/ 2147483646 h 1899"/>
              <a:gd name="T2" fmla="*/ 2147483646 w 1892"/>
              <a:gd name="T3" fmla="*/ 2147483646 h 1899"/>
              <a:gd name="T4" fmla="*/ 2147483646 w 1892"/>
              <a:gd name="T5" fmla="*/ 0 h 1899"/>
              <a:gd name="T6" fmla="*/ 0 w 1892"/>
              <a:gd name="T7" fmla="*/ 2147483646 h 1899"/>
              <a:gd name="T8" fmla="*/ 0 w 1892"/>
              <a:gd name="T9" fmla="*/ 2147483646 h 18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92" h="1899">
                <a:moveTo>
                  <a:pt x="0" y="1899"/>
                </a:moveTo>
                <a:lnTo>
                  <a:pt x="1892" y="953"/>
                </a:lnTo>
                <a:lnTo>
                  <a:pt x="1892" y="0"/>
                </a:lnTo>
                <a:lnTo>
                  <a:pt x="0" y="953"/>
                </a:lnTo>
                <a:lnTo>
                  <a:pt x="0" y="1899"/>
                </a:lnTo>
                <a:close/>
              </a:path>
            </a:pathLst>
          </a:custGeom>
          <a:solidFill>
            <a:srgbClr val="ED1E79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3" name="Freeform 12"/>
          <p:cNvSpPr>
            <a:spLocks/>
          </p:cNvSpPr>
          <p:nvPr/>
        </p:nvSpPr>
        <p:spPr bwMode="auto">
          <a:xfrm>
            <a:off x="4211638" y="4508500"/>
            <a:ext cx="1501775" cy="2259013"/>
          </a:xfrm>
          <a:custGeom>
            <a:avLst/>
            <a:gdLst>
              <a:gd name="T0" fmla="*/ 0 w 946"/>
              <a:gd name="T1" fmla="*/ 0 h 1423"/>
              <a:gd name="T2" fmla="*/ 0 w 946"/>
              <a:gd name="T3" fmla="*/ 2147483646 h 1423"/>
              <a:gd name="T4" fmla="*/ 2147483646 w 946"/>
              <a:gd name="T5" fmla="*/ 2147483646 h 1423"/>
              <a:gd name="T6" fmla="*/ 2147483646 w 946"/>
              <a:gd name="T7" fmla="*/ 2147483646 h 1423"/>
              <a:gd name="T8" fmla="*/ 0 w 946"/>
              <a:gd name="T9" fmla="*/ 0 h 1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6" h="1423">
                <a:moveTo>
                  <a:pt x="0" y="0"/>
                </a:moveTo>
                <a:lnTo>
                  <a:pt x="0" y="953"/>
                </a:lnTo>
                <a:lnTo>
                  <a:pt x="946" y="1423"/>
                </a:lnTo>
                <a:lnTo>
                  <a:pt x="946" y="477"/>
                </a:lnTo>
                <a:lnTo>
                  <a:pt x="0" y="0"/>
                </a:lnTo>
                <a:close/>
              </a:path>
            </a:pathLst>
          </a:custGeom>
          <a:solidFill>
            <a:srgbClr val="0071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4" name="Freeform 13"/>
          <p:cNvSpPr>
            <a:spLocks/>
          </p:cNvSpPr>
          <p:nvPr/>
        </p:nvSpPr>
        <p:spPr bwMode="auto">
          <a:xfrm>
            <a:off x="4211638" y="4508500"/>
            <a:ext cx="1501775" cy="2259013"/>
          </a:xfrm>
          <a:custGeom>
            <a:avLst/>
            <a:gdLst>
              <a:gd name="T0" fmla="*/ 0 w 946"/>
              <a:gd name="T1" fmla="*/ 0 h 1423"/>
              <a:gd name="T2" fmla="*/ 0 w 946"/>
              <a:gd name="T3" fmla="*/ 2147483646 h 1423"/>
              <a:gd name="T4" fmla="*/ 2147483646 w 946"/>
              <a:gd name="T5" fmla="*/ 2147483646 h 1423"/>
              <a:gd name="T6" fmla="*/ 2147483646 w 946"/>
              <a:gd name="T7" fmla="*/ 2147483646 h 1423"/>
              <a:gd name="T8" fmla="*/ 0 w 946"/>
              <a:gd name="T9" fmla="*/ 0 h 1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6" h="1423">
                <a:moveTo>
                  <a:pt x="0" y="0"/>
                </a:moveTo>
                <a:lnTo>
                  <a:pt x="0" y="953"/>
                </a:lnTo>
                <a:lnTo>
                  <a:pt x="946" y="1423"/>
                </a:lnTo>
                <a:lnTo>
                  <a:pt x="946" y="477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5" name="Text Box 4"/>
          <p:cNvSpPr txBox="1">
            <a:spLocks noChangeArrowheads="1"/>
          </p:cNvSpPr>
          <p:nvPr/>
        </p:nvSpPr>
        <p:spPr bwMode="auto">
          <a:xfrm>
            <a:off x="3995738" y="5876925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Office Furniture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/>
          </p:cNvGrpSpPr>
          <p:nvPr/>
        </p:nvGrpSpPr>
        <p:grpSpPr bwMode="auto">
          <a:xfrm>
            <a:off x="381000" y="381000"/>
            <a:ext cx="1581150" cy="3046413"/>
            <a:chOff x="2212" y="3268"/>
            <a:chExt cx="996" cy="1919"/>
          </a:xfrm>
        </p:grpSpPr>
        <p:sp>
          <p:nvSpPr>
            <p:cNvPr id="7189" name="Freeform 5"/>
            <p:cNvSpPr>
              <a:spLocks/>
            </p:cNvSpPr>
            <p:nvPr/>
          </p:nvSpPr>
          <p:spPr bwMode="auto">
            <a:xfrm>
              <a:off x="2212" y="4004"/>
              <a:ext cx="950" cy="472"/>
            </a:xfrm>
            <a:custGeom>
              <a:avLst/>
              <a:gdLst>
                <a:gd name="T0" fmla="*/ 0 w 950"/>
                <a:gd name="T1" fmla="*/ 234 h 472"/>
                <a:gd name="T2" fmla="*/ 476 w 950"/>
                <a:gd name="T3" fmla="*/ 472 h 472"/>
                <a:gd name="T4" fmla="*/ 950 w 950"/>
                <a:gd name="T5" fmla="*/ 234 h 472"/>
                <a:gd name="T6" fmla="*/ 476 w 950"/>
                <a:gd name="T7" fmla="*/ 0 h 472"/>
                <a:gd name="T8" fmla="*/ 0 w 950"/>
                <a:gd name="T9" fmla="*/ 234 h 4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0" h="472">
                  <a:moveTo>
                    <a:pt x="0" y="234"/>
                  </a:moveTo>
                  <a:lnTo>
                    <a:pt x="476" y="472"/>
                  </a:lnTo>
                  <a:lnTo>
                    <a:pt x="950" y="234"/>
                  </a:lnTo>
                  <a:lnTo>
                    <a:pt x="476" y="0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6"/>
            <p:cNvSpPr>
              <a:spLocks/>
            </p:cNvSpPr>
            <p:nvPr/>
          </p:nvSpPr>
          <p:spPr bwMode="auto">
            <a:xfrm>
              <a:off x="2688" y="3292"/>
              <a:ext cx="474" cy="946"/>
            </a:xfrm>
            <a:custGeom>
              <a:avLst/>
              <a:gdLst>
                <a:gd name="T0" fmla="*/ 0 w 474"/>
                <a:gd name="T1" fmla="*/ 712 h 946"/>
                <a:gd name="T2" fmla="*/ 0 w 474"/>
                <a:gd name="T3" fmla="*/ 0 h 946"/>
                <a:gd name="T4" fmla="*/ 474 w 474"/>
                <a:gd name="T5" fmla="*/ 235 h 946"/>
                <a:gd name="T6" fmla="*/ 474 w 474"/>
                <a:gd name="T7" fmla="*/ 946 h 946"/>
                <a:gd name="T8" fmla="*/ 0 w 474"/>
                <a:gd name="T9" fmla="*/ 712 h 9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946">
                  <a:moveTo>
                    <a:pt x="0" y="712"/>
                  </a:moveTo>
                  <a:lnTo>
                    <a:pt x="0" y="0"/>
                  </a:lnTo>
                  <a:lnTo>
                    <a:pt x="474" y="235"/>
                  </a:lnTo>
                  <a:lnTo>
                    <a:pt x="474" y="946"/>
                  </a:lnTo>
                  <a:lnTo>
                    <a:pt x="0" y="712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7"/>
            <p:cNvSpPr>
              <a:spLocks/>
            </p:cNvSpPr>
            <p:nvPr/>
          </p:nvSpPr>
          <p:spPr bwMode="auto">
            <a:xfrm>
              <a:off x="2212" y="4004"/>
              <a:ext cx="950" cy="472"/>
            </a:xfrm>
            <a:custGeom>
              <a:avLst/>
              <a:gdLst>
                <a:gd name="T0" fmla="*/ 0 w 950"/>
                <a:gd name="T1" fmla="*/ 234 h 472"/>
                <a:gd name="T2" fmla="*/ 476 w 950"/>
                <a:gd name="T3" fmla="*/ 472 h 472"/>
                <a:gd name="T4" fmla="*/ 950 w 950"/>
                <a:gd name="T5" fmla="*/ 234 h 472"/>
                <a:gd name="T6" fmla="*/ 476 w 950"/>
                <a:gd name="T7" fmla="*/ 0 h 472"/>
                <a:gd name="T8" fmla="*/ 0 w 950"/>
                <a:gd name="T9" fmla="*/ 234 h 4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0" h="472">
                  <a:moveTo>
                    <a:pt x="0" y="234"/>
                  </a:moveTo>
                  <a:lnTo>
                    <a:pt x="476" y="472"/>
                  </a:lnTo>
                  <a:lnTo>
                    <a:pt x="950" y="234"/>
                  </a:lnTo>
                  <a:lnTo>
                    <a:pt x="476" y="0"/>
                  </a:lnTo>
                  <a:lnTo>
                    <a:pt x="0" y="234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8"/>
            <p:cNvSpPr>
              <a:spLocks/>
            </p:cNvSpPr>
            <p:nvPr/>
          </p:nvSpPr>
          <p:spPr bwMode="auto">
            <a:xfrm>
              <a:off x="2688" y="3292"/>
              <a:ext cx="474" cy="946"/>
            </a:xfrm>
            <a:custGeom>
              <a:avLst/>
              <a:gdLst>
                <a:gd name="T0" fmla="*/ 0 w 474"/>
                <a:gd name="T1" fmla="*/ 712 h 946"/>
                <a:gd name="T2" fmla="*/ 0 w 474"/>
                <a:gd name="T3" fmla="*/ 0 h 946"/>
                <a:gd name="T4" fmla="*/ 474 w 474"/>
                <a:gd name="T5" fmla="*/ 235 h 946"/>
                <a:gd name="T6" fmla="*/ 474 w 474"/>
                <a:gd name="T7" fmla="*/ 946 h 946"/>
                <a:gd name="T8" fmla="*/ 0 w 474"/>
                <a:gd name="T9" fmla="*/ 712 h 9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946">
                  <a:moveTo>
                    <a:pt x="0" y="712"/>
                  </a:moveTo>
                  <a:lnTo>
                    <a:pt x="0" y="0"/>
                  </a:lnTo>
                  <a:lnTo>
                    <a:pt x="474" y="235"/>
                  </a:lnTo>
                  <a:lnTo>
                    <a:pt x="474" y="946"/>
                  </a:lnTo>
                  <a:lnTo>
                    <a:pt x="0" y="71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9"/>
            <p:cNvSpPr>
              <a:spLocks/>
            </p:cNvSpPr>
            <p:nvPr/>
          </p:nvSpPr>
          <p:spPr bwMode="auto">
            <a:xfrm>
              <a:off x="2212" y="3268"/>
              <a:ext cx="996" cy="1304"/>
            </a:xfrm>
            <a:custGeom>
              <a:avLst/>
              <a:gdLst>
                <a:gd name="T0" fmla="*/ 950 w 996"/>
                <a:gd name="T1" fmla="*/ 1066 h 1304"/>
                <a:gd name="T2" fmla="*/ 476 w 996"/>
                <a:gd name="T3" fmla="*/ 1304 h 1304"/>
                <a:gd name="T4" fmla="*/ 0 w 996"/>
                <a:gd name="T5" fmla="*/ 1066 h 1304"/>
                <a:gd name="T6" fmla="*/ 0 w 996"/>
                <a:gd name="T7" fmla="*/ 970 h 1304"/>
                <a:gd name="T8" fmla="*/ 476 w 996"/>
                <a:gd name="T9" fmla="*/ 1208 h 1304"/>
                <a:gd name="T10" fmla="*/ 950 w 996"/>
                <a:gd name="T11" fmla="*/ 970 h 1304"/>
                <a:gd name="T12" fmla="*/ 950 w 996"/>
                <a:gd name="T13" fmla="*/ 259 h 1304"/>
                <a:gd name="T14" fmla="*/ 476 w 996"/>
                <a:gd name="T15" fmla="*/ 24 h 1304"/>
                <a:gd name="T16" fmla="*/ 523 w 996"/>
                <a:gd name="T17" fmla="*/ 0 h 1304"/>
                <a:gd name="T18" fmla="*/ 996 w 996"/>
                <a:gd name="T19" fmla="*/ 238 h 1304"/>
                <a:gd name="T20" fmla="*/ 996 w 996"/>
                <a:gd name="T21" fmla="*/ 1041 h 1304"/>
                <a:gd name="T22" fmla="*/ 950 w 996"/>
                <a:gd name="T23" fmla="*/ 1066 h 13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96" h="1304">
                  <a:moveTo>
                    <a:pt x="950" y="1066"/>
                  </a:moveTo>
                  <a:lnTo>
                    <a:pt x="476" y="1304"/>
                  </a:lnTo>
                  <a:lnTo>
                    <a:pt x="0" y="1066"/>
                  </a:lnTo>
                  <a:lnTo>
                    <a:pt x="0" y="970"/>
                  </a:lnTo>
                  <a:lnTo>
                    <a:pt x="476" y="1208"/>
                  </a:lnTo>
                  <a:lnTo>
                    <a:pt x="950" y="970"/>
                  </a:lnTo>
                  <a:lnTo>
                    <a:pt x="950" y="259"/>
                  </a:lnTo>
                  <a:lnTo>
                    <a:pt x="476" y="24"/>
                  </a:lnTo>
                  <a:lnTo>
                    <a:pt x="523" y="0"/>
                  </a:lnTo>
                  <a:lnTo>
                    <a:pt x="996" y="238"/>
                  </a:lnTo>
                  <a:lnTo>
                    <a:pt x="996" y="1041"/>
                  </a:lnTo>
                  <a:lnTo>
                    <a:pt x="950" y="10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10"/>
            <p:cNvSpPr>
              <a:spLocks/>
            </p:cNvSpPr>
            <p:nvPr/>
          </p:nvSpPr>
          <p:spPr bwMode="auto">
            <a:xfrm>
              <a:off x="2212" y="4238"/>
              <a:ext cx="476" cy="949"/>
            </a:xfrm>
            <a:custGeom>
              <a:avLst/>
              <a:gdLst>
                <a:gd name="T0" fmla="*/ 0 w 476"/>
                <a:gd name="T1" fmla="*/ 0 h 949"/>
                <a:gd name="T2" fmla="*/ 0 w 476"/>
                <a:gd name="T3" fmla="*/ 711 h 949"/>
                <a:gd name="T4" fmla="*/ 49 w 476"/>
                <a:gd name="T5" fmla="*/ 736 h 949"/>
                <a:gd name="T6" fmla="*/ 49 w 476"/>
                <a:gd name="T7" fmla="*/ 121 h 949"/>
                <a:gd name="T8" fmla="*/ 427 w 476"/>
                <a:gd name="T9" fmla="*/ 309 h 949"/>
                <a:gd name="T10" fmla="*/ 427 w 476"/>
                <a:gd name="T11" fmla="*/ 925 h 949"/>
                <a:gd name="T12" fmla="*/ 476 w 476"/>
                <a:gd name="T13" fmla="*/ 949 h 949"/>
                <a:gd name="T14" fmla="*/ 476 w 476"/>
                <a:gd name="T15" fmla="*/ 238 h 949"/>
                <a:gd name="T16" fmla="*/ 0 w 476"/>
                <a:gd name="T17" fmla="*/ 0 h 9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6" h="949">
                  <a:moveTo>
                    <a:pt x="0" y="0"/>
                  </a:moveTo>
                  <a:lnTo>
                    <a:pt x="0" y="711"/>
                  </a:lnTo>
                  <a:lnTo>
                    <a:pt x="49" y="736"/>
                  </a:lnTo>
                  <a:lnTo>
                    <a:pt x="49" y="121"/>
                  </a:lnTo>
                  <a:lnTo>
                    <a:pt x="427" y="309"/>
                  </a:lnTo>
                  <a:lnTo>
                    <a:pt x="427" y="925"/>
                  </a:lnTo>
                  <a:lnTo>
                    <a:pt x="476" y="949"/>
                  </a:lnTo>
                  <a:lnTo>
                    <a:pt x="476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11"/>
            <p:cNvSpPr>
              <a:spLocks/>
            </p:cNvSpPr>
            <p:nvPr/>
          </p:nvSpPr>
          <p:spPr bwMode="auto">
            <a:xfrm>
              <a:off x="2212" y="3268"/>
              <a:ext cx="996" cy="1304"/>
            </a:xfrm>
            <a:custGeom>
              <a:avLst/>
              <a:gdLst>
                <a:gd name="T0" fmla="*/ 950 w 996"/>
                <a:gd name="T1" fmla="*/ 1066 h 1304"/>
                <a:gd name="T2" fmla="*/ 476 w 996"/>
                <a:gd name="T3" fmla="*/ 1304 h 1304"/>
                <a:gd name="T4" fmla="*/ 0 w 996"/>
                <a:gd name="T5" fmla="*/ 1066 h 1304"/>
                <a:gd name="T6" fmla="*/ 0 w 996"/>
                <a:gd name="T7" fmla="*/ 970 h 1304"/>
                <a:gd name="T8" fmla="*/ 476 w 996"/>
                <a:gd name="T9" fmla="*/ 1208 h 1304"/>
                <a:gd name="T10" fmla="*/ 950 w 996"/>
                <a:gd name="T11" fmla="*/ 970 h 1304"/>
                <a:gd name="T12" fmla="*/ 950 w 996"/>
                <a:gd name="T13" fmla="*/ 259 h 1304"/>
                <a:gd name="T14" fmla="*/ 476 w 996"/>
                <a:gd name="T15" fmla="*/ 24 h 1304"/>
                <a:gd name="T16" fmla="*/ 523 w 996"/>
                <a:gd name="T17" fmla="*/ 0 h 1304"/>
                <a:gd name="T18" fmla="*/ 996 w 996"/>
                <a:gd name="T19" fmla="*/ 238 h 1304"/>
                <a:gd name="T20" fmla="*/ 996 w 996"/>
                <a:gd name="T21" fmla="*/ 1041 h 1304"/>
                <a:gd name="T22" fmla="*/ 950 w 996"/>
                <a:gd name="T23" fmla="*/ 1066 h 13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96" h="1304">
                  <a:moveTo>
                    <a:pt x="950" y="1066"/>
                  </a:moveTo>
                  <a:lnTo>
                    <a:pt x="476" y="1304"/>
                  </a:lnTo>
                  <a:lnTo>
                    <a:pt x="0" y="1066"/>
                  </a:lnTo>
                  <a:lnTo>
                    <a:pt x="0" y="970"/>
                  </a:lnTo>
                  <a:lnTo>
                    <a:pt x="476" y="1208"/>
                  </a:lnTo>
                  <a:lnTo>
                    <a:pt x="950" y="970"/>
                  </a:lnTo>
                  <a:lnTo>
                    <a:pt x="950" y="259"/>
                  </a:lnTo>
                  <a:lnTo>
                    <a:pt x="476" y="24"/>
                  </a:lnTo>
                  <a:lnTo>
                    <a:pt x="523" y="0"/>
                  </a:lnTo>
                  <a:lnTo>
                    <a:pt x="996" y="238"/>
                  </a:lnTo>
                  <a:lnTo>
                    <a:pt x="996" y="1041"/>
                  </a:lnTo>
                  <a:lnTo>
                    <a:pt x="950" y="106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12"/>
            <p:cNvSpPr>
              <a:spLocks/>
            </p:cNvSpPr>
            <p:nvPr/>
          </p:nvSpPr>
          <p:spPr bwMode="auto">
            <a:xfrm>
              <a:off x="2212" y="4238"/>
              <a:ext cx="476" cy="949"/>
            </a:xfrm>
            <a:custGeom>
              <a:avLst/>
              <a:gdLst>
                <a:gd name="T0" fmla="*/ 0 w 476"/>
                <a:gd name="T1" fmla="*/ 0 h 949"/>
                <a:gd name="T2" fmla="*/ 0 w 476"/>
                <a:gd name="T3" fmla="*/ 711 h 949"/>
                <a:gd name="T4" fmla="*/ 49 w 476"/>
                <a:gd name="T5" fmla="*/ 736 h 949"/>
                <a:gd name="T6" fmla="*/ 49 w 476"/>
                <a:gd name="T7" fmla="*/ 121 h 949"/>
                <a:gd name="T8" fmla="*/ 427 w 476"/>
                <a:gd name="T9" fmla="*/ 309 h 949"/>
                <a:gd name="T10" fmla="*/ 427 w 476"/>
                <a:gd name="T11" fmla="*/ 925 h 949"/>
                <a:gd name="T12" fmla="*/ 476 w 476"/>
                <a:gd name="T13" fmla="*/ 949 h 949"/>
                <a:gd name="T14" fmla="*/ 476 w 476"/>
                <a:gd name="T15" fmla="*/ 238 h 949"/>
                <a:gd name="T16" fmla="*/ 0 w 476"/>
                <a:gd name="T17" fmla="*/ 0 h 9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6" h="949">
                  <a:moveTo>
                    <a:pt x="0" y="0"/>
                  </a:moveTo>
                  <a:lnTo>
                    <a:pt x="0" y="711"/>
                  </a:lnTo>
                  <a:lnTo>
                    <a:pt x="49" y="736"/>
                  </a:lnTo>
                  <a:lnTo>
                    <a:pt x="49" y="121"/>
                  </a:lnTo>
                  <a:lnTo>
                    <a:pt x="427" y="309"/>
                  </a:lnTo>
                  <a:lnTo>
                    <a:pt x="427" y="925"/>
                  </a:lnTo>
                  <a:lnTo>
                    <a:pt x="476" y="949"/>
                  </a:lnTo>
                  <a:lnTo>
                    <a:pt x="476" y="2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13"/>
            <p:cNvSpPr>
              <a:spLocks/>
            </p:cNvSpPr>
            <p:nvPr/>
          </p:nvSpPr>
          <p:spPr bwMode="auto">
            <a:xfrm>
              <a:off x="2688" y="3506"/>
              <a:ext cx="520" cy="1681"/>
            </a:xfrm>
            <a:custGeom>
              <a:avLst/>
              <a:gdLst>
                <a:gd name="T0" fmla="*/ 0 w 520"/>
                <a:gd name="T1" fmla="*/ 970 h 1681"/>
                <a:gd name="T2" fmla="*/ 0 w 520"/>
                <a:gd name="T3" fmla="*/ 1681 h 1681"/>
                <a:gd name="T4" fmla="*/ 47 w 520"/>
                <a:gd name="T5" fmla="*/ 1657 h 1681"/>
                <a:gd name="T6" fmla="*/ 47 w 520"/>
                <a:gd name="T7" fmla="*/ 1041 h 1681"/>
                <a:gd name="T8" fmla="*/ 474 w 520"/>
                <a:gd name="T9" fmla="*/ 828 h 1681"/>
                <a:gd name="T10" fmla="*/ 474 w 520"/>
                <a:gd name="T11" fmla="*/ 1443 h 1681"/>
                <a:gd name="T12" fmla="*/ 520 w 520"/>
                <a:gd name="T13" fmla="*/ 1422 h 1681"/>
                <a:gd name="T14" fmla="*/ 520 w 520"/>
                <a:gd name="T15" fmla="*/ 803 h 1681"/>
                <a:gd name="T16" fmla="*/ 520 w 520"/>
                <a:gd name="T17" fmla="*/ 0 h 1681"/>
                <a:gd name="T18" fmla="*/ 474 w 520"/>
                <a:gd name="T19" fmla="*/ 21 h 1681"/>
                <a:gd name="T20" fmla="*/ 474 w 520"/>
                <a:gd name="T21" fmla="*/ 732 h 1681"/>
                <a:gd name="T22" fmla="*/ 0 w 520"/>
                <a:gd name="T23" fmla="*/ 970 h 16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20" h="1681">
                  <a:moveTo>
                    <a:pt x="0" y="970"/>
                  </a:moveTo>
                  <a:lnTo>
                    <a:pt x="0" y="1681"/>
                  </a:lnTo>
                  <a:lnTo>
                    <a:pt x="47" y="1657"/>
                  </a:lnTo>
                  <a:lnTo>
                    <a:pt x="47" y="1041"/>
                  </a:lnTo>
                  <a:lnTo>
                    <a:pt x="474" y="828"/>
                  </a:lnTo>
                  <a:lnTo>
                    <a:pt x="474" y="1443"/>
                  </a:lnTo>
                  <a:lnTo>
                    <a:pt x="520" y="1422"/>
                  </a:lnTo>
                  <a:lnTo>
                    <a:pt x="520" y="803"/>
                  </a:lnTo>
                  <a:lnTo>
                    <a:pt x="520" y="0"/>
                  </a:lnTo>
                  <a:lnTo>
                    <a:pt x="474" y="21"/>
                  </a:lnTo>
                  <a:lnTo>
                    <a:pt x="474" y="732"/>
                  </a:lnTo>
                  <a:lnTo>
                    <a:pt x="0" y="97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14"/>
            <p:cNvSpPr>
              <a:spLocks/>
            </p:cNvSpPr>
            <p:nvPr/>
          </p:nvSpPr>
          <p:spPr bwMode="auto">
            <a:xfrm>
              <a:off x="2261" y="4359"/>
              <a:ext cx="47" cy="615"/>
            </a:xfrm>
            <a:custGeom>
              <a:avLst/>
              <a:gdLst>
                <a:gd name="T0" fmla="*/ 0 w 47"/>
                <a:gd name="T1" fmla="*/ 615 h 615"/>
                <a:gd name="T2" fmla="*/ 47 w 47"/>
                <a:gd name="T3" fmla="*/ 590 h 615"/>
                <a:gd name="T4" fmla="*/ 47 w 47"/>
                <a:gd name="T5" fmla="*/ 21 h 615"/>
                <a:gd name="T6" fmla="*/ 0 w 47"/>
                <a:gd name="T7" fmla="*/ 0 h 615"/>
                <a:gd name="T8" fmla="*/ 0 w 47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615">
                  <a:moveTo>
                    <a:pt x="0" y="615"/>
                  </a:moveTo>
                  <a:lnTo>
                    <a:pt x="47" y="590"/>
                  </a:lnTo>
                  <a:lnTo>
                    <a:pt x="47" y="21"/>
                  </a:lnTo>
                  <a:lnTo>
                    <a:pt x="0" y="0"/>
                  </a:lnTo>
                  <a:lnTo>
                    <a:pt x="0" y="61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15"/>
            <p:cNvSpPr>
              <a:spLocks/>
            </p:cNvSpPr>
            <p:nvPr/>
          </p:nvSpPr>
          <p:spPr bwMode="auto">
            <a:xfrm>
              <a:off x="2688" y="3506"/>
              <a:ext cx="520" cy="1681"/>
            </a:xfrm>
            <a:custGeom>
              <a:avLst/>
              <a:gdLst>
                <a:gd name="T0" fmla="*/ 0 w 520"/>
                <a:gd name="T1" fmla="*/ 970 h 1681"/>
                <a:gd name="T2" fmla="*/ 0 w 520"/>
                <a:gd name="T3" fmla="*/ 1681 h 1681"/>
                <a:gd name="T4" fmla="*/ 47 w 520"/>
                <a:gd name="T5" fmla="*/ 1657 h 1681"/>
                <a:gd name="T6" fmla="*/ 47 w 520"/>
                <a:gd name="T7" fmla="*/ 1041 h 1681"/>
                <a:gd name="T8" fmla="*/ 474 w 520"/>
                <a:gd name="T9" fmla="*/ 828 h 1681"/>
                <a:gd name="T10" fmla="*/ 474 w 520"/>
                <a:gd name="T11" fmla="*/ 1443 h 1681"/>
                <a:gd name="T12" fmla="*/ 520 w 520"/>
                <a:gd name="T13" fmla="*/ 1422 h 1681"/>
                <a:gd name="T14" fmla="*/ 520 w 520"/>
                <a:gd name="T15" fmla="*/ 803 h 1681"/>
                <a:gd name="T16" fmla="*/ 520 w 520"/>
                <a:gd name="T17" fmla="*/ 0 h 1681"/>
                <a:gd name="T18" fmla="*/ 474 w 520"/>
                <a:gd name="T19" fmla="*/ 21 h 1681"/>
                <a:gd name="T20" fmla="*/ 474 w 520"/>
                <a:gd name="T21" fmla="*/ 732 h 1681"/>
                <a:gd name="T22" fmla="*/ 0 w 520"/>
                <a:gd name="T23" fmla="*/ 970 h 16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20" h="1681">
                  <a:moveTo>
                    <a:pt x="0" y="970"/>
                  </a:moveTo>
                  <a:lnTo>
                    <a:pt x="0" y="1681"/>
                  </a:lnTo>
                  <a:lnTo>
                    <a:pt x="47" y="1657"/>
                  </a:lnTo>
                  <a:lnTo>
                    <a:pt x="47" y="1041"/>
                  </a:lnTo>
                  <a:lnTo>
                    <a:pt x="474" y="828"/>
                  </a:lnTo>
                  <a:lnTo>
                    <a:pt x="474" y="1443"/>
                  </a:lnTo>
                  <a:lnTo>
                    <a:pt x="520" y="1422"/>
                  </a:lnTo>
                  <a:lnTo>
                    <a:pt x="520" y="803"/>
                  </a:lnTo>
                  <a:lnTo>
                    <a:pt x="520" y="0"/>
                  </a:lnTo>
                  <a:lnTo>
                    <a:pt x="474" y="21"/>
                  </a:lnTo>
                  <a:lnTo>
                    <a:pt x="474" y="732"/>
                  </a:lnTo>
                  <a:lnTo>
                    <a:pt x="0" y="97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16"/>
            <p:cNvSpPr>
              <a:spLocks/>
            </p:cNvSpPr>
            <p:nvPr/>
          </p:nvSpPr>
          <p:spPr bwMode="auto">
            <a:xfrm>
              <a:off x="2261" y="4359"/>
              <a:ext cx="47" cy="615"/>
            </a:xfrm>
            <a:custGeom>
              <a:avLst/>
              <a:gdLst>
                <a:gd name="T0" fmla="*/ 0 w 47"/>
                <a:gd name="T1" fmla="*/ 615 h 615"/>
                <a:gd name="T2" fmla="*/ 47 w 47"/>
                <a:gd name="T3" fmla="*/ 590 h 615"/>
                <a:gd name="T4" fmla="*/ 47 w 47"/>
                <a:gd name="T5" fmla="*/ 21 h 615"/>
                <a:gd name="T6" fmla="*/ 0 w 47"/>
                <a:gd name="T7" fmla="*/ 0 h 615"/>
                <a:gd name="T8" fmla="*/ 0 w 47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615">
                  <a:moveTo>
                    <a:pt x="0" y="615"/>
                  </a:moveTo>
                  <a:lnTo>
                    <a:pt x="47" y="590"/>
                  </a:lnTo>
                  <a:lnTo>
                    <a:pt x="47" y="21"/>
                  </a:lnTo>
                  <a:lnTo>
                    <a:pt x="0" y="0"/>
                  </a:lnTo>
                  <a:lnTo>
                    <a:pt x="0" y="615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17"/>
            <p:cNvSpPr>
              <a:spLocks/>
            </p:cNvSpPr>
            <p:nvPr/>
          </p:nvSpPr>
          <p:spPr bwMode="auto">
            <a:xfrm>
              <a:off x="3115" y="4334"/>
              <a:ext cx="47" cy="615"/>
            </a:xfrm>
            <a:custGeom>
              <a:avLst/>
              <a:gdLst>
                <a:gd name="T0" fmla="*/ 47 w 47"/>
                <a:gd name="T1" fmla="*/ 615 h 615"/>
                <a:gd name="T2" fmla="*/ 0 w 47"/>
                <a:gd name="T3" fmla="*/ 594 h 615"/>
                <a:gd name="T4" fmla="*/ 0 w 47"/>
                <a:gd name="T5" fmla="*/ 25 h 615"/>
                <a:gd name="T6" fmla="*/ 47 w 47"/>
                <a:gd name="T7" fmla="*/ 0 h 615"/>
                <a:gd name="T8" fmla="*/ 47 w 47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615">
                  <a:moveTo>
                    <a:pt x="47" y="615"/>
                  </a:moveTo>
                  <a:lnTo>
                    <a:pt x="0" y="594"/>
                  </a:lnTo>
                  <a:lnTo>
                    <a:pt x="0" y="25"/>
                  </a:lnTo>
                  <a:lnTo>
                    <a:pt x="47" y="0"/>
                  </a:lnTo>
                  <a:lnTo>
                    <a:pt x="47" y="615"/>
                  </a:lnTo>
                  <a:close/>
                </a:path>
              </a:pathLst>
            </a:custGeom>
            <a:solidFill>
              <a:srgbClr val="CCCCCC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18"/>
          <p:cNvGrpSpPr>
            <a:grpSpLocks/>
          </p:cNvGrpSpPr>
          <p:nvPr/>
        </p:nvGrpSpPr>
        <p:grpSpPr bwMode="auto">
          <a:xfrm flipH="1">
            <a:off x="2133600" y="381000"/>
            <a:ext cx="1581150" cy="3046413"/>
            <a:chOff x="2212" y="3268"/>
            <a:chExt cx="996" cy="1919"/>
          </a:xfrm>
        </p:grpSpPr>
        <p:sp>
          <p:nvSpPr>
            <p:cNvPr id="7176" name="Freeform 19"/>
            <p:cNvSpPr>
              <a:spLocks/>
            </p:cNvSpPr>
            <p:nvPr/>
          </p:nvSpPr>
          <p:spPr bwMode="auto">
            <a:xfrm>
              <a:off x="2212" y="4004"/>
              <a:ext cx="950" cy="472"/>
            </a:xfrm>
            <a:custGeom>
              <a:avLst/>
              <a:gdLst>
                <a:gd name="T0" fmla="*/ 0 w 950"/>
                <a:gd name="T1" fmla="*/ 234 h 472"/>
                <a:gd name="T2" fmla="*/ 476 w 950"/>
                <a:gd name="T3" fmla="*/ 472 h 472"/>
                <a:gd name="T4" fmla="*/ 950 w 950"/>
                <a:gd name="T5" fmla="*/ 234 h 472"/>
                <a:gd name="T6" fmla="*/ 476 w 950"/>
                <a:gd name="T7" fmla="*/ 0 h 472"/>
                <a:gd name="T8" fmla="*/ 0 w 950"/>
                <a:gd name="T9" fmla="*/ 234 h 4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0" h="472">
                  <a:moveTo>
                    <a:pt x="0" y="234"/>
                  </a:moveTo>
                  <a:lnTo>
                    <a:pt x="476" y="472"/>
                  </a:lnTo>
                  <a:lnTo>
                    <a:pt x="950" y="234"/>
                  </a:lnTo>
                  <a:lnTo>
                    <a:pt x="476" y="0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20"/>
            <p:cNvSpPr>
              <a:spLocks/>
            </p:cNvSpPr>
            <p:nvPr/>
          </p:nvSpPr>
          <p:spPr bwMode="auto">
            <a:xfrm>
              <a:off x="2688" y="3292"/>
              <a:ext cx="474" cy="946"/>
            </a:xfrm>
            <a:custGeom>
              <a:avLst/>
              <a:gdLst>
                <a:gd name="T0" fmla="*/ 0 w 474"/>
                <a:gd name="T1" fmla="*/ 712 h 946"/>
                <a:gd name="T2" fmla="*/ 0 w 474"/>
                <a:gd name="T3" fmla="*/ 0 h 946"/>
                <a:gd name="T4" fmla="*/ 474 w 474"/>
                <a:gd name="T5" fmla="*/ 235 h 946"/>
                <a:gd name="T6" fmla="*/ 474 w 474"/>
                <a:gd name="T7" fmla="*/ 946 h 946"/>
                <a:gd name="T8" fmla="*/ 0 w 474"/>
                <a:gd name="T9" fmla="*/ 712 h 9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946">
                  <a:moveTo>
                    <a:pt x="0" y="712"/>
                  </a:moveTo>
                  <a:lnTo>
                    <a:pt x="0" y="0"/>
                  </a:lnTo>
                  <a:lnTo>
                    <a:pt x="474" y="235"/>
                  </a:lnTo>
                  <a:lnTo>
                    <a:pt x="474" y="946"/>
                  </a:lnTo>
                  <a:lnTo>
                    <a:pt x="0" y="712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21"/>
            <p:cNvSpPr>
              <a:spLocks/>
            </p:cNvSpPr>
            <p:nvPr/>
          </p:nvSpPr>
          <p:spPr bwMode="auto">
            <a:xfrm>
              <a:off x="2212" y="4004"/>
              <a:ext cx="950" cy="472"/>
            </a:xfrm>
            <a:custGeom>
              <a:avLst/>
              <a:gdLst>
                <a:gd name="T0" fmla="*/ 0 w 950"/>
                <a:gd name="T1" fmla="*/ 234 h 472"/>
                <a:gd name="T2" fmla="*/ 476 w 950"/>
                <a:gd name="T3" fmla="*/ 472 h 472"/>
                <a:gd name="T4" fmla="*/ 950 w 950"/>
                <a:gd name="T5" fmla="*/ 234 h 472"/>
                <a:gd name="T6" fmla="*/ 476 w 950"/>
                <a:gd name="T7" fmla="*/ 0 h 472"/>
                <a:gd name="T8" fmla="*/ 0 w 950"/>
                <a:gd name="T9" fmla="*/ 234 h 4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0" h="472">
                  <a:moveTo>
                    <a:pt x="0" y="234"/>
                  </a:moveTo>
                  <a:lnTo>
                    <a:pt x="476" y="472"/>
                  </a:lnTo>
                  <a:lnTo>
                    <a:pt x="950" y="234"/>
                  </a:lnTo>
                  <a:lnTo>
                    <a:pt x="476" y="0"/>
                  </a:lnTo>
                  <a:lnTo>
                    <a:pt x="0" y="234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22"/>
            <p:cNvSpPr>
              <a:spLocks/>
            </p:cNvSpPr>
            <p:nvPr/>
          </p:nvSpPr>
          <p:spPr bwMode="auto">
            <a:xfrm>
              <a:off x="2688" y="3292"/>
              <a:ext cx="474" cy="946"/>
            </a:xfrm>
            <a:custGeom>
              <a:avLst/>
              <a:gdLst>
                <a:gd name="T0" fmla="*/ 0 w 474"/>
                <a:gd name="T1" fmla="*/ 712 h 946"/>
                <a:gd name="T2" fmla="*/ 0 w 474"/>
                <a:gd name="T3" fmla="*/ 0 h 946"/>
                <a:gd name="T4" fmla="*/ 474 w 474"/>
                <a:gd name="T5" fmla="*/ 235 h 946"/>
                <a:gd name="T6" fmla="*/ 474 w 474"/>
                <a:gd name="T7" fmla="*/ 946 h 946"/>
                <a:gd name="T8" fmla="*/ 0 w 474"/>
                <a:gd name="T9" fmla="*/ 712 h 9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4" h="946">
                  <a:moveTo>
                    <a:pt x="0" y="712"/>
                  </a:moveTo>
                  <a:lnTo>
                    <a:pt x="0" y="0"/>
                  </a:lnTo>
                  <a:lnTo>
                    <a:pt x="474" y="235"/>
                  </a:lnTo>
                  <a:lnTo>
                    <a:pt x="474" y="946"/>
                  </a:lnTo>
                  <a:lnTo>
                    <a:pt x="0" y="71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23"/>
            <p:cNvSpPr>
              <a:spLocks/>
            </p:cNvSpPr>
            <p:nvPr/>
          </p:nvSpPr>
          <p:spPr bwMode="auto">
            <a:xfrm>
              <a:off x="2212" y="3268"/>
              <a:ext cx="996" cy="1304"/>
            </a:xfrm>
            <a:custGeom>
              <a:avLst/>
              <a:gdLst>
                <a:gd name="T0" fmla="*/ 950 w 996"/>
                <a:gd name="T1" fmla="*/ 1066 h 1304"/>
                <a:gd name="T2" fmla="*/ 476 w 996"/>
                <a:gd name="T3" fmla="*/ 1304 h 1304"/>
                <a:gd name="T4" fmla="*/ 0 w 996"/>
                <a:gd name="T5" fmla="*/ 1066 h 1304"/>
                <a:gd name="T6" fmla="*/ 0 w 996"/>
                <a:gd name="T7" fmla="*/ 970 h 1304"/>
                <a:gd name="T8" fmla="*/ 476 w 996"/>
                <a:gd name="T9" fmla="*/ 1208 h 1304"/>
                <a:gd name="T10" fmla="*/ 950 w 996"/>
                <a:gd name="T11" fmla="*/ 970 h 1304"/>
                <a:gd name="T12" fmla="*/ 950 w 996"/>
                <a:gd name="T13" fmla="*/ 259 h 1304"/>
                <a:gd name="T14" fmla="*/ 476 w 996"/>
                <a:gd name="T15" fmla="*/ 24 h 1304"/>
                <a:gd name="T16" fmla="*/ 523 w 996"/>
                <a:gd name="T17" fmla="*/ 0 h 1304"/>
                <a:gd name="T18" fmla="*/ 996 w 996"/>
                <a:gd name="T19" fmla="*/ 238 h 1304"/>
                <a:gd name="T20" fmla="*/ 996 w 996"/>
                <a:gd name="T21" fmla="*/ 1041 h 1304"/>
                <a:gd name="T22" fmla="*/ 950 w 996"/>
                <a:gd name="T23" fmla="*/ 1066 h 13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96" h="1304">
                  <a:moveTo>
                    <a:pt x="950" y="1066"/>
                  </a:moveTo>
                  <a:lnTo>
                    <a:pt x="476" y="1304"/>
                  </a:lnTo>
                  <a:lnTo>
                    <a:pt x="0" y="1066"/>
                  </a:lnTo>
                  <a:lnTo>
                    <a:pt x="0" y="970"/>
                  </a:lnTo>
                  <a:lnTo>
                    <a:pt x="476" y="1208"/>
                  </a:lnTo>
                  <a:lnTo>
                    <a:pt x="950" y="970"/>
                  </a:lnTo>
                  <a:lnTo>
                    <a:pt x="950" y="259"/>
                  </a:lnTo>
                  <a:lnTo>
                    <a:pt x="476" y="24"/>
                  </a:lnTo>
                  <a:lnTo>
                    <a:pt x="523" y="0"/>
                  </a:lnTo>
                  <a:lnTo>
                    <a:pt x="996" y="238"/>
                  </a:lnTo>
                  <a:lnTo>
                    <a:pt x="996" y="1041"/>
                  </a:lnTo>
                  <a:lnTo>
                    <a:pt x="950" y="10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24"/>
            <p:cNvSpPr>
              <a:spLocks/>
            </p:cNvSpPr>
            <p:nvPr/>
          </p:nvSpPr>
          <p:spPr bwMode="auto">
            <a:xfrm>
              <a:off x="2212" y="4238"/>
              <a:ext cx="476" cy="949"/>
            </a:xfrm>
            <a:custGeom>
              <a:avLst/>
              <a:gdLst>
                <a:gd name="T0" fmla="*/ 0 w 476"/>
                <a:gd name="T1" fmla="*/ 0 h 949"/>
                <a:gd name="T2" fmla="*/ 0 w 476"/>
                <a:gd name="T3" fmla="*/ 711 h 949"/>
                <a:gd name="T4" fmla="*/ 49 w 476"/>
                <a:gd name="T5" fmla="*/ 736 h 949"/>
                <a:gd name="T6" fmla="*/ 49 w 476"/>
                <a:gd name="T7" fmla="*/ 121 h 949"/>
                <a:gd name="T8" fmla="*/ 427 w 476"/>
                <a:gd name="T9" fmla="*/ 309 h 949"/>
                <a:gd name="T10" fmla="*/ 427 w 476"/>
                <a:gd name="T11" fmla="*/ 925 h 949"/>
                <a:gd name="T12" fmla="*/ 476 w 476"/>
                <a:gd name="T13" fmla="*/ 949 h 949"/>
                <a:gd name="T14" fmla="*/ 476 w 476"/>
                <a:gd name="T15" fmla="*/ 238 h 949"/>
                <a:gd name="T16" fmla="*/ 0 w 476"/>
                <a:gd name="T17" fmla="*/ 0 h 9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6" h="949">
                  <a:moveTo>
                    <a:pt x="0" y="0"/>
                  </a:moveTo>
                  <a:lnTo>
                    <a:pt x="0" y="711"/>
                  </a:lnTo>
                  <a:lnTo>
                    <a:pt x="49" y="736"/>
                  </a:lnTo>
                  <a:lnTo>
                    <a:pt x="49" y="121"/>
                  </a:lnTo>
                  <a:lnTo>
                    <a:pt x="427" y="309"/>
                  </a:lnTo>
                  <a:lnTo>
                    <a:pt x="427" y="925"/>
                  </a:lnTo>
                  <a:lnTo>
                    <a:pt x="476" y="949"/>
                  </a:lnTo>
                  <a:lnTo>
                    <a:pt x="476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25"/>
            <p:cNvSpPr>
              <a:spLocks/>
            </p:cNvSpPr>
            <p:nvPr/>
          </p:nvSpPr>
          <p:spPr bwMode="auto">
            <a:xfrm>
              <a:off x="2212" y="3268"/>
              <a:ext cx="996" cy="1304"/>
            </a:xfrm>
            <a:custGeom>
              <a:avLst/>
              <a:gdLst>
                <a:gd name="T0" fmla="*/ 950 w 996"/>
                <a:gd name="T1" fmla="*/ 1066 h 1304"/>
                <a:gd name="T2" fmla="*/ 476 w 996"/>
                <a:gd name="T3" fmla="*/ 1304 h 1304"/>
                <a:gd name="T4" fmla="*/ 0 w 996"/>
                <a:gd name="T5" fmla="*/ 1066 h 1304"/>
                <a:gd name="T6" fmla="*/ 0 w 996"/>
                <a:gd name="T7" fmla="*/ 970 h 1304"/>
                <a:gd name="T8" fmla="*/ 476 w 996"/>
                <a:gd name="T9" fmla="*/ 1208 h 1304"/>
                <a:gd name="T10" fmla="*/ 950 w 996"/>
                <a:gd name="T11" fmla="*/ 970 h 1304"/>
                <a:gd name="T12" fmla="*/ 950 w 996"/>
                <a:gd name="T13" fmla="*/ 259 h 1304"/>
                <a:gd name="T14" fmla="*/ 476 w 996"/>
                <a:gd name="T15" fmla="*/ 24 h 1304"/>
                <a:gd name="T16" fmla="*/ 523 w 996"/>
                <a:gd name="T17" fmla="*/ 0 h 1304"/>
                <a:gd name="T18" fmla="*/ 996 w 996"/>
                <a:gd name="T19" fmla="*/ 238 h 1304"/>
                <a:gd name="T20" fmla="*/ 996 w 996"/>
                <a:gd name="T21" fmla="*/ 1041 h 1304"/>
                <a:gd name="T22" fmla="*/ 950 w 996"/>
                <a:gd name="T23" fmla="*/ 1066 h 13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96" h="1304">
                  <a:moveTo>
                    <a:pt x="950" y="1066"/>
                  </a:moveTo>
                  <a:lnTo>
                    <a:pt x="476" y="1304"/>
                  </a:lnTo>
                  <a:lnTo>
                    <a:pt x="0" y="1066"/>
                  </a:lnTo>
                  <a:lnTo>
                    <a:pt x="0" y="970"/>
                  </a:lnTo>
                  <a:lnTo>
                    <a:pt x="476" y="1208"/>
                  </a:lnTo>
                  <a:lnTo>
                    <a:pt x="950" y="970"/>
                  </a:lnTo>
                  <a:lnTo>
                    <a:pt x="950" y="259"/>
                  </a:lnTo>
                  <a:lnTo>
                    <a:pt x="476" y="24"/>
                  </a:lnTo>
                  <a:lnTo>
                    <a:pt x="523" y="0"/>
                  </a:lnTo>
                  <a:lnTo>
                    <a:pt x="996" y="238"/>
                  </a:lnTo>
                  <a:lnTo>
                    <a:pt x="996" y="1041"/>
                  </a:lnTo>
                  <a:lnTo>
                    <a:pt x="950" y="106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26"/>
            <p:cNvSpPr>
              <a:spLocks/>
            </p:cNvSpPr>
            <p:nvPr/>
          </p:nvSpPr>
          <p:spPr bwMode="auto">
            <a:xfrm>
              <a:off x="2212" y="4238"/>
              <a:ext cx="476" cy="949"/>
            </a:xfrm>
            <a:custGeom>
              <a:avLst/>
              <a:gdLst>
                <a:gd name="T0" fmla="*/ 0 w 476"/>
                <a:gd name="T1" fmla="*/ 0 h 949"/>
                <a:gd name="T2" fmla="*/ 0 w 476"/>
                <a:gd name="T3" fmla="*/ 711 h 949"/>
                <a:gd name="T4" fmla="*/ 49 w 476"/>
                <a:gd name="T5" fmla="*/ 736 h 949"/>
                <a:gd name="T6" fmla="*/ 49 w 476"/>
                <a:gd name="T7" fmla="*/ 121 h 949"/>
                <a:gd name="T8" fmla="*/ 427 w 476"/>
                <a:gd name="T9" fmla="*/ 309 h 949"/>
                <a:gd name="T10" fmla="*/ 427 w 476"/>
                <a:gd name="T11" fmla="*/ 925 h 949"/>
                <a:gd name="T12" fmla="*/ 476 w 476"/>
                <a:gd name="T13" fmla="*/ 949 h 949"/>
                <a:gd name="T14" fmla="*/ 476 w 476"/>
                <a:gd name="T15" fmla="*/ 238 h 949"/>
                <a:gd name="T16" fmla="*/ 0 w 476"/>
                <a:gd name="T17" fmla="*/ 0 h 9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6" h="949">
                  <a:moveTo>
                    <a:pt x="0" y="0"/>
                  </a:moveTo>
                  <a:lnTo>
                    <a:pt x="0" y="711"/>
                  </a:lnTo>
                  <a:lnTo>
                    <a:pt x="49" y="736"/>
                  </a:lnTo>
                  <a:lnTo>
                    <a:pt x="49" y="121"/>
                  </a:lnTo>
                  <a:lnTo>
                    <a:pt x="427" y="309"/>
                  </a:lnTo>
                  <a:lnTo>
                    <a:pt x="427" y="925"/>
                  </a:lnTo>
                  <a:lnTo>
                    <a:pt x="476" y="949"/>
                  </a:lnTo>
                  <a:lnTo>
                    <a:pt x="476" y="2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27"/>
            <p:cNvSpPr>
              <a:spLocks/>
            </p:cNvSpPr>
            <p:nvPr/>
          </p:nvSpPr>
          <p:spPr bwMode="auto">
            <a:xfrm>
              <a:off x="2688" y="3506"/>
              <a:ext cx="520" cy="1681"/>
            </a:xfrm>
            <a:custGeom>
              <a:avLst/>
              <a:gdLst>
                <a:gd name="T0" fmla="*/ 0 w 520"/>
                <a:gd name="T1" fmla="*/ 970 h 1681"/>
                <a:gd name="T2" fmla="*/ 0 w 520"/>
                <a:gd name="T3" fmla="*/ 1681 h 1681"/>
                <a:gd name="T4" fmla="*/ 47 w 520"/>
                <a:gd name="T5" fmla="*/ 1657 h 1681"/>
                <a:gd name="T6" fmla="*/ 47 w 520"/>
                <a:gd name="T7" fmla="*/ 1041 h 1681"/>
                <a:gd name="T8" fmla="*/ 474 w 520"/>
                <a:gd name="T9" fmla="*/ 828 h 1681"/>
                <a:gd name="T10" fmla="*/ 474 w 520"/>
                <a:gd name="T11" fmla="*/ 1443 h 1681"/>
                <a:gd name="T12" fmla="*/ 520 w 520"/>
                <a:gd name="T13" fmla="*/ 1422 h 1681"/>
                <a:gd name="T14" fmla="*/ 520 w 520"/>
                <a:gd name="T15" fmla="*/ 803 h 1681"/>
                <a:gd name="T16" fmla="*/ 520 w 520"/>
                <a:gd name="T17" fmla="*/ 0 h 1681"/>
                <a:gd name="T18" fmla="*/ 474 w 520"/>
                <a:gd name="T19" fmla="*/ 21 h 1681"/>
                <a:gd name="T20" fmla="*/ 474 w 520"/>
                <a:gd name="T21" fmla="*/ 732 h 1681"/>
                <a:gd name="T22" fmla="*/ 0 w 520"/>
                <a:gd name="T23" fmla="*/ 970 h 16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20" h="1681">
                  <a:moveTo>
                    <a:pt x="0" y="970"/>
                  </a:moveTo>
                  <a:lnTo>
                    <a:pt x="0" y="1681"/>
                  </a:lnTo>
                  <a:lnTo>
                    <a:pt x="47" y="1657"/>
                  </a:lnTo>
                  <a:lnTo>
                    <a:pt x="47" y="1041"/>
                  </a:lnTo>
                  <a:lnTo>
                    <a:pt x="474" y="828"/>
                  </a:lnTo>
                  <a:lnTo>
                    <a:pt x="474" y="1443"/>
                  </a:lnTo>
                  <a:lnTo>
                    <a:pt x="520" y="1422"/>
                  </a:lnTo>
                  <a:lnTo>
                    <a:pt x="520" y="803"/>
                  </a:lnTo>
                  <a:lnTo>
                    <a:pt x="520" y="0"/>
                  </a:lnTo>
                  <a:lnTo>
                    <a:pt x="474" y="21"/>
                  </a:lnTo>
                  <a:lnTo>
                    <a:pt x="474" y="732"/>
                  </a:lnTo>
                  <a:lnTo>
                    <a:pt x="0" y="97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28"/>
            <p:cNvSpPr>
              <a:spLocks/>
            </p:cNvSpPr>
            <p:nvPr/>
          </p:nvSpPr>
          <p:spPr bwMode="auto">
            <a:xfrm>
              <a:off x="2261" y="4359"/>
              <a:ext cx="47" cy="615"/>
            </a:xfrm>
            <a:custGeom>
              <a:avLst/>
              <a:gdLst>
                <a:gd name="T0" fmla="*/ 0 w 47"/>
                <a:gd name="T1" fmla="*/ 615 h 615"/>
                <a:gd name="T2" fmla="*/ 47 w 47"/>
                <a:gd name="T3" fmla="*/ 590 h 615"/>
                <a:gd name="T4" fmla="*/ 47 w 47"/>
                <a:gd name="T5" fmla="*/ 21 h 615"/>
                <a:gd name="T6" fmla="*/ 0 w 47"/>
                <a:gd name="T7" fmla="*/ 0 h 615"/>
                <a:gd name="T8" fmla="*/ 0 w 47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615">
                  <a:moveTo>
                    <a:pt x="0" y="615"/>
                  </a:moveTo>
                  <a:lnTo>
                    <a:pt x="47" y="590"/>
                  </a:lnTo>
                  <a:lnTo>
                    <a:pt x="47" y="21"/>
                  </a:lnTo>
                  <a:lnTo>
                    <a:pt x="0" y="0"/>
                  </a:lnTo>
                  <a:lnTo>
                    <a:pt x="0" y="61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29"/>
            <p:cNvSpPr>
              <a:spLocks/>
            </p:cNvSpPr>
            <p:nvPr/>
          </p:nvSpPr>
          <p:spPr bwMode="auto">
            <a:xfrm>
              <a:off x="2688" y="3506"/>
              <a:ext cx="520" cy="1681"/>
            </a:xfrm>
            <a:custGeom>
              <a:avLst/>
              <a:gdLst>
                <a:gd name="T0" fmla="*/ 0 w 520"/>
                <a:gd name="T1" fmla="*/ 970 h 1681"/>
                <a:gd name="T2" fmla="*/ 0 w 520"/>
                <a:gd name="T3" fmla="*/ 1681 h 1681"/>
                <a:gd name="T4" fmla="*/ 47 w 520"/>
                <a:gd name="T5" fmla="*/ 1657 h 1681"/>
                <a:gd name="T6" fmla="*/ 47 w 520"/>
                <a:gd name="T7" fmla="*/ 1041 h 1681"/>
                <a:gd name="T8" fmla="*/ 474 w 520"/>
                <a:gd name="T9" fmla="*/ 828 h 1681"/>
                <a:gd name="T10" fmla="*/ 474 w 520"/>
                <a:gd name="T11" fmla="*/ 1443 h 1681"/>
                <a:gd name="T12" fmla="*/ 520 w 520"/>
                <a:gd name="T13" fmla="*/ 1422 h 1681"/>
                <a:gd name="T14" fmla="*/ 520 w 520"/>
                <a:gd name="T15" fmla="*/ 803 h 1681"/>
                <a:gd name="T16" fmla="*/ 520 w 520"/>
                <a:gd name="T17" fmla="*/ 0 h 1681"/>
                <a:gd name="T18" fmla="*/ 474 w 520"/>
                <a:gd name="T19" fmla="*/ 21 h 1681"/>
                <a:gd name="T20" fmla="*/ 474 w 520"/>
                <a:gd name="T21" fmla="*/ 732 h 1681"/>
                <a:gd name="T22" fmla="*/ 0 w 520"/>
                <a:gd name="T23" fmla="*/ 970 h 16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20" h="1681">
                  <a:moveTo>
                    <a:pt x="0" y="970"/>
                  </a:moveTo>
                  <a:lnTo>
                    <a:pt x="0" y="1681"/>
                  </a:lnTo>
                  <a:lnTo>
                    <a:pt x="47" y="1657"/>
                  </a:lnTo>
                  <a:lnTo>
                    <a:pt x="47" y="1041"/>
                  </a:lnTo>
                  <a:lnTo>
                    <a:pt x="474" y="828"/>
                  </a:lnTo>
                  <a:lnTo>
                    <a:pt x="474" y="1443"/>
                  </a:lnTo>
                  <a:lnTo>
                    <a:pt x="520" y="1422"/>
                  </a:lnTo>
                  <a:lnTo>
                    <a:pt x="520" y="803"/>
                  </a:lnTo>
                  <a:lnTo>
                    <a:pt x="520" y="0"/>
                  </a:lnTo>
                  <a:lnTo>
                    <a:pt x="474" y="21"/>
                  </a:lnTo>
                  <a:lnTo>
                    <a:pt x="474" y="732"/>
                  </a:lnTo>
                  <a:lnTo>
                    <a:pt x="0" y="97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30"/>
            <p:cNvSpPr>
              <a:spLocks/>
            </p:cNvSpPr>
            <p:nvPr/>
          </p:nvSpPr>
          <p:spPr bwMode="auto">
            <a:xfrm>
              <a:off x="2261" y="4359"/>
              <a:ext cx="47" cy="615"/>
            </a:xfrm>
            <a:custGeom>
              <a:avLst/>
              <a:gdLst>
                <a:gd name="T0" fmla="*/ 0 w 47"/>
                <a:gd name="T1" fmla="*/ 615 h 615"/>
                <a:gd name="T2" fmla="*/ 47 w 47"/>
                <a:gd name="T3" fmla="*/ 590 h 615"/>
                <a:gd name="T4" fmla="*/ 47 w 47"/>
                <a:gd name="T5" fmla="*/ 21 h 615"/>
                <a:gd name="T6" fmla="*/ 0 w 47"/>
                <a:gd name="T7" fmla="*/ 0 h 615"/>
                <a:gd name="T8" fmla="*/ 0 w 47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615">
                  <a:moveTo>
                    <a:pt x="0" y="615"/>
                  </a:moveTo>
                  <a:lnTo>
                    <a:pt x="47" y="590"/>
                  </a:lnTo>
                  <a:lnTo>
                    <a:pt x="47" y="21"/>
                  </a:lnTo>
                  <a:lnTo>
                    <a:pt x="0" y="0"/>
                  </a:lnTo>
                  <a:lnTo>
                    <a:pt x="0" y="615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31"/>
            <p:cNvSpPr>
              <a:spLocks/>
            </p:cNvSpPr>
            <p:nvPr/>
          </p:nvSpPr>
          <p:spPr bwMode="auto">
            <a:xfrm>
              <a:off x="3115" y="4334"/>
              <a:ext cx="47" cy="615"/>
            </a:xfrm>
            <a:custGeom>
              <a:avLst/>
              <a:gdLst>
                <a:gd name="T0" fmla="*/ 47 w 47"/>
                <a:gd name="T1" fmla="*/ 615 h 615"/>
                <a:gd name="T2" fmla="*/ 0 w 47"/>
                <a:gd name="T3" fmla="*/ 594 h 615"/>
                <a:gd name="T4" fmla="*/ 0 w 47"/>
                <a:gd name="T5" fmla="*/ 25 h 615"/>
                <a:gd name="T6" fmla="*/ 47 w 47"/>
                <a:gd name="T7" fmla="*/ 0 h 615"/>
                <a:gd name="T8" fmla="*/ 47 w 47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615">
                  <a:moveTo>
                    <a:pt x="47" y="615"/>
                  </a:moveTo>
                  <a:lnTo>
                    <a:pt x="0" y="594"/>
                  </a:lnTo>
                  <a:lnTo>
                    <a:pt x="0" y="25"/>
                  </a:lnTo>
                  <a:lnTo>
                    <a:pt x="47" y="0"/>
                  </a:lnTo>
                  <a:lnTo>
                    <a:pt x="47" y="615"/>
                  </a:lnTo>
                  <a:close/>
                </a:path>
              </a:pathLst>
            </a:custGeom>
            <a:solidFill>
              <a:srgbClr val="CCCCCC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7172" name="Picture 32" descr="chai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"/>
            <a:ext cx="1662113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3" descr="chai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7400" y="319088"/>
            <a:ext cx="1662113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7" descr="t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3287713"/>
            <a:ext cx="3335337" cy="33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3563938" y="5732463"/>
            <a:ext cx="502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Chairs &amp; Table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filingcabine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25" t="30469" r="37695" b="28125"/>
          <a:stretch>
            <a:fillRect/>
          </a:stretch>
        </p:blipFill>
        <p:spPr bwMode="auto">
          <a:xfrm>
            <a:off x="93663" y="3360738"/>
            <a:ext cx="2420937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5" descr="filingcabin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1" t="31250" r="39453" b="28125"/>
          <a:stretch>
            <a:fillRect/>
          </a:stretch>
        </p:blipFill>
        <p:spPr bwMode="auto">
          <a:xfrm>
            <a:off x="2133600" y="3429000"/>
            <a:ext cx="2155825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6" descr="plant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39" t="30469" r="37695" b="27344"/>
          <a:stretch>
            <a:fillRect/>
          </a:stretch>
        </p:blipFill>
        <p:spPr bwMode="auto">
          <a:xfrm>
            <a:off x="4572000" y="3962400"/>
            <a:ext cx="18224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7" descr="plant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95" t="30469" r="40039" b="27344"/>
          <a:stretch>
            <a:fillRect/>
          </a:stretch>
        </p:blipFill>
        <p:spPr bwMode="auto">
          <a:xfrm>
            <a:off x="6635750" y="3962400"/>
            <a:ext cx="18224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8" descr="tabl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2" t="23438" r="27148" b="21875"/>
          <a:stretch>
            <a:fillRect/>
          </a:stretch>
        </p:blipFill>
        <p:spPr bwMode="auto">
          <a:xfrm>
            <a:off x="3657600" y="803275"/>
            <a:ext cx="30480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9" descr="table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6" t="22656" r="27734" b="20313"/>
          <a:stretch>
            <a:fillRect/>
          </a:stretch>
        </p:blipFill>
        <p:spPr bwMode="auto">
          <a:xfrm>
            <a:off x="457200" y="803275"/>
            <a:ext cx="3048000" cy="30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 Box 4"/>
          <p:cNvSpPr txBox="1">
            <a:spLocks noChangeArrowheads="1"/>
          </p:cNvSpPr>
          <p:nvPr/>
        </p:nvSpPr>
        <p:spPr bwMode="auto">
          <a:xfrm>
            <a:off x="3779838" y="260350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Office Furniture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cree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27" t="39844" r="41797" b="36719"/>
          <a:stretch>
            <a:fillRect/>
          </a:stretch>
        </p:blipFill>
        <p:spPr bwMode="auto">
          <a:xfrm>
            <a:off x="2209800" y="457200"/>
            <a:ext cx="1752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screen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97" t="39844" r="44727" b="36719"/>
          <a:stretch>
            <a:fillRect/>
          </a:stretch>
        </p:blipFill>
        <p:spPr bwMode="auto">
          <a:xfrm>
            <a:off x="533400" y="457200"/>
            <a:ext cx="1752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 descr="dividerblu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3" t="40625" r="42969" b="36719"/>
          <a:stretch>
            <a:fillRect/>
          </a:stretch>
        </p:blipFill>
        <p:spPr bwMode="auto">
          <a:xfrm>
            <a:off x="2438400" y="4648200"/>
            <a:ext cx="1524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dividerblu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39" t="37500" r="37695" b="34375"/>
          <a:stretch>
            <a:fillRect/>
          </a:stretch>
        </p:blipFill>
        <p:spPr bwMode="auto">
          <a:xfrm>
            <a:off x="685800" y="2667000"/>
            <a:ext cx="2895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 descr="monitorba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45" t="39844" r="41406" b="35938"/>
          <a:stretch>
            <a:fillRect/>
          </a:stretch>
        </p:blipFill>
        <p:spPr bwMode="auto">
          <a:xfrm>
            <a:off x="4572000" y="457200"/>
            <a:ext cx="1905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9" descr="monitorbac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06" t="39844" r="43945" b="35938"/>
          <a:stretch>
            <a:fillRect/>
          </a:stretch>
        </p:blipFill>
        <p:spPr bwMode="auto">
          <a:xfrm>
            <a:off x="6248400" y="457200"/>
            <a:ext cx="1905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0" descr="dividered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13" t="39063" r="42383" b="37500"/>
          <a:stretch>
            <a:fillRect/>
          </a:stretch>
        </p:blipFill>
        <p:spPr bwMode="auto">
          <a:xfrm>
            <a:off x="3995738" y="2349500"/>
            <a:ext cx="1600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1" descr="dividerre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25" t="36719" r="37109" b="33594"/>
          <a:stretch>
            <a:fillRect/>
          </a:stretch>
        </p:blipFill>
        <p:spPr bwMode="auto">
          <a:xfrm>
            <a:off x="5562600" y="2924175"/>
            <a:ext cx="2895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4"/>
          <p:cNvSpPr txBox="1">
            <a:spLocks noChangeArrowheads="1"/>
          </p:cNvSpPr>
          <p:nvPr/>
        </p:nvSpPr>
        <p:spPr bwMode="auto">
          <a:xfrm>
            <a:off x="3995738" y="5876925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Computer Screen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display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36" t="32813" r="28906" b="29688"/>
          <a:stretch>
            <a:fillRect/>
          </a:stretch>
        </p:blipFill>
        <p:spPr bwMode="auto">
          <a:xfrm>
            <a:off x="381000" y="457200"/>
            <a:ext cx="2895600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5" descr="doo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81" t="14844" r="36523" b="1563"/>
          <a:stretch>
            <a:fillRect/>
          </a:stretch>
        </p:blipFill>
        <p:spPr bwMode="auto">
          <a:xfrm>
            <a:off x="3054350" y="1468438"/>
            <a:ext cx="20828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 descr="door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3" t="14844" r="37109"/>
          <a:stretch>
            <a:fillRect/>
          </a:stretch>
        </p:blipFill>
        <p:spPr bwMode="auto">
          <a:xfrm>
            <a:off x="6019800" y="1371600"/>
            <a:ext cx="1936750" cy="527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whiteboar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1" t="22896" r="23599" b="10574"/>
          <a:stretch>
            <a:fillRect/>
          </a:stretch>
        </p:blipFill>
        <p:spPr bwMode="auto">
          <a:xfrm>
            <a:off x="381000" y="2209800"/>
            <a:ext cx="2971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3995738" y="260350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Office Furniture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wall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514600"/>
            <a:ext cx="348297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5" descr="wall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57463"/>
            <a:ext cx="348297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" descr="do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00" y="304800"/>
            <a:ext cx="1168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3995738" y="5876925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chemeClr val="bg2"/>
                </a:solidFill>
              </a:rPr>
              <a:t>Office Walls and Door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201</Words>
  <Application>Microsoft Office PowerPoint</Application>
  <PresentationFormat>On-screen Show (4:3)</PresentationFormat>
  <Paragraphs>28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MS PGothic</vt:lpstr>
      <vt:lpstr>Calibri</vt:lpstr>
      <vt:lpstr>Wingdings</vt:lpstr>
      <vt:lpstr>Blank Presentation</vt:lpstr>
      <vt:lpstr>Office Clipart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LAYOUT</vt:lpstr>
      <vt:lpstr>PowerPoint Presentation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Clipart PowerPoint Presentation</dc:title>
  <dc:creator>jonty pearce</dc:creator>
  <cp:lastModifiedBy>Jonty Pearce</cp:lastModifiedBy>
  <cp:revision>63</cp:revision>
  <dcterms:created xsi:type="dcterms:W3CDTF">2007-06-11T08:31:21Z</dcterms:created>
  <dcterms:modified xsi:type="dcterms:W3CDTF">2015-02-22T11:20:28Z</dcterms:modified>
</cp:coreProperties>
</file>