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63" r:id="rId4"/>
    <p:sldId id="257" r:id="rId5"/>
    <p:sldId id="260" r:id="rId6"/>
    <p:sldId id="259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5D8A"/>
    <a:srgbClr val="782C2A"/>
    <a:srgbClr val="AA3F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505" autoAdjust="0"/>
  </p:normalViewPr>
  <p:slideViewPr>
    <p:cSldViewPr>
      <p:cViewPr>
        <p:scale>
          <a:sx n="104" d="100"/>
          <a:sy n="104" d="100"/>
        </p:scale>
        <p:origin x="-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5" cy="36004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9540E7B-B9B7-4314-B279-35705C42230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8DEE882-C311-48AC-B0CD-292BB2FEE7C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06949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C9F4B541-E22B-47BA-8931-6E655D4E3CCD}" type="slidenum">
              <a:rPr lang="en-GB" altLang="en-US">
                <a:latin typeface="Arial" panose="020B0604020202020204" pitchFamily="34" charset="0"/>
              </a:rPr>
              <a:pPr/>
              <a:t>8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35719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9860A-08FA-452B-93ED-B708438C703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46662-9FB1-480D-933E-5C7762CE2A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0171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7D0AA-88CF-4164-9A47-DA0C6BF7479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1E36B-A4C5-4120-BFDE-BCE03A6A867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281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56970-3CF9-48ED-86A7-F04D9C130DD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022373-C621-497B-B169-76DEBDA7583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4781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298D8-AEB6-499C-86A7-4A889C17672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08290-6177-472E-98AD-3963EAA8789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1486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5A334-661F-4E07-9C58-A26FCD0585A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D1338-5BE3-46EA-A593-B94090CA935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7286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2AE725-9950-4602-AA1C-2013D8BBC4A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CF124-3713-4FE8-B53B-6642DEBD6DB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2637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73B5A-C954-4B96-880A-79A5F6FE40E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72324-3CFD-4C9D-B15A-F7D1955F93F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167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DBAD5-DEA8-48FA-A42F-02F5E38FF81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0812B-FE3B-4804-9CCB-8EB84A46EFD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4668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6FB0B-B099-44CB-8614-A864BC1072A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76A8B-A71C-4057-A76E-55EA4BEE8E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65871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BE575-FA01-42FC-9C41-8A8B51FA723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67B65-A3CE-4A21-A31D-AA90B8DE5A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6984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0419F-B9D7-4941-9DA1-63E9A5B404C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ADD23-633E-4531-A896-0F93696BA8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67359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D96AC66-018C-4907-857C-0C4D4AD6A71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BD48C96-5A91-4270-ACA6-B0C2DCCC209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71550" y="1628775"/>
            <a:ext cx="7200900" cy="3600450"/>
          </a:xfrm>
          <a:custGeom>
            <a:avLst/>
            <a:gdLst/>
            <a:ahLst/>
            <a:cxnLst/>
            <a:rect l="l" t="t" r="r" b="b"/>
            <a:pathLst>
              <a:path w="7200899" h="3600500">
                <a:moveTo>
                  <a:pt x="0" y="0"/>
                </a:moveTo>
                <a:lnTo>
                  <a:pt x="7200899" y="0"/>
                </a:lnTo>
                <a:lnTo>
                  <a:pt x="7200899" y="1473122"/>
                </a:lnTo>
                <a:lnTo>
                  <a:pt x="7200855" y="1473117"/>
                </a:lnTo>
                <a:cubicBezTo>
                  <a:pt x="7002032" y="1473117"/>
                  <a:pt x="6840855" y="1634294"/>
                  <a:pt x="6840855" y="1833117"/>
                </a:cubicBezTo>
                <a:cubicBezTo>
                  <a:pt x="6840855" y="2031940"/>
                  <a:pt x="7002032" y="2193117"/>
                  <a:pt x="7200855" y="2193117"/>
                </a:cubicBezTo>
                <a:cubicBezTo>
                  <a:pt x="7200870" y="2193117"/>
                  <a:pt x="7200885" y="2193117"/>
                  <a:pt x="7200899" y="2193113"/>
                </a:cubicBezTo>
                <a:lnTo>
                  <a:pt x="7200899" y="3600500"/>
                </a:lnTo>
                <a:lnTo>
                  <a:pt x="0" y="3600500"/>
                </a:lnTo>
                <a:lnTo>
                  <a:pt x="0" y="2160180"/>
                </a:lnTo>
                <a:cubicBezTo>
                  <a:pt x="198823" y="2160180"/>
                  <a:pt x="360000" y="1999003"/>
                  <a:pt x="360000" y="1800180"/>
                </a:cubicBezTo>
                <a:cubicBezTo>
                  <a:pt x="360000" y="1601357"/>
                  <a:pt x="198823" y="1440180"/>
                  <a:pt x="0" y="144018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88913"/>
            <a:ext cx="7772400" cy="1470025"/>
          </a:xfrm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Cinema Tickets clip art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19150" y="5637213"/>
            <a:ext cx="7504113" cy="1031875"/>
          </a:xfrm>
        </p:spPr>
        <p:txBody>
          <a:bodyPr/>
          <a:lstStyle/>
          <a:p>
            <a:pPr eaLnBrk="1" hangingPunct="1"/>
            <a:r>
              <a:rPr lang="en-GB" altLang="en-US" sz="2800" smtClean="0">
                <a:solidFill>
                  <a:schemeClr val="accent2"/>
                </a:solidFill>
              </a:rPr>
              <a:t>Can be coloured in, edited </a:t>
            </a:r>
          </a:p>
          <a:p>
            <a:pPr eaLnBrk="1" hangingPunct="1"/>
            <a:r>
              <a:rPr lang="en-GB" altLang="en-US" sz="2800" smtClean="0">
                <a:solidFill>
                  <a:schemeClr val="accent2"/>
                </a:solidFill>
              </a:rPr>
              <a:t>and cut out</a:t>
            </a:r>
          </a:p>
        </p:txBody>
      </p:sp>
      <p:grpSp>
        <p:nvGrpSpPr>
          <p:cNvPr id="3077" name="Group 731"/>
          <p:cNvGrpSpPr>
            <a:grpSpLocks/>
          </p:cNvGrpSpPr>
          <p:nvPr/>
        </p:nvGrpSpPr>
        <p:grpSpPr bwMode="auto">
          <a:xfrm>
            <a:off x="6011863" y="4584700"/>
            <a:ext cx="1835150" cy="333375"/>
            <a:chOff x="1041400" y="1136650"/>
            <a:chExt cx="1835150" cy="914400"/>
          </a:xfrm>
        </p:grpSpPr>
        <p:sp>
          <p:nvSpPr>
            <p:cNvPr id="3092" name="Rectangle 1016"/>
            <p:cNvSpPr>
              <a:spLocks noChangeArrowheads="1"/>
            </p:cNvSpPr>
            <p:nvPr/>
          </p:nvSpPr>
          <p:spPr bwMode="auto">
            <a:xfrm>
              <a:off x="1562100" y="1136650"/>
              <a:ext cx="15875" cy="9144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093" name="Rectangle 1017"/>
            <p:cNvSpPr>
              <a:spLocks noChangeArrowheads="1"/>
            </p:cNvSpPr>
            <p:nvPr/>
          </p:nvSpPr>
          <p:spPr bwMode="auto">
            <a:xfrm>
              <a:off x="1606550" y="1136650"/>
              <a:ext cx="15875" cy="9144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094" name="Rectangle 1018"/>
            <p:cNvSpPr>
              <a:spLocks noChangeArrowheads="1"/>
            </p:cNvSpPr>
            <p:nvPr/>
          </p:nvSpPr>
          <p:spPr bwMode="auto">
            <a:xfrm>
              <a:off x="1679575" y="1136650"/>
              <a:ext cx="41275" cy="9144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095" name="Rectangle 1019"/>
            <p:cNvSpPr>
              <a:spLocks noChangeArrowheads="1"/>
            </p:cNvSpPr>
            <p:nvPr/>
          </p:nvSpPr>
          <p:spPr bwMode="auto">
            <a:xfrm>
              <a:off x="1736725" y="1136650"/>
              <a:ext cx="15875" cy="9144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096" name="Rectangle 1020"/>
            <p:cNvSpPr>
              <a:spLocks noChangeArrowheads="1"/>
            </p:cNvSpPr>
            <p:nvPr/>
          </p:nvSpPr>
          <p:spPr bwMode="auto">
            <a:xfrm>
              <a:off x="1771650" y="1136650"/>
              <a:ext cx="41275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097" name="Rectangle 1021"/>
            <p:cNvSpPr>
              <a:spLocks noChangeArrowheads="1"/>
            </p:cNvSpPr>
            <p:nvPr/>
          </p:nvSpPr>
          <p:spPr bwMode="auto">
            <a:xfrm>
              <a:off x="1831975" y="1136650"/>
              <a:ext cx="5715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098" name="Rectangle 1022"/>
            <p:cNvSpPr>
              <a:spLocks noChangeArrowheads="1"/>
            </p:cNvSpPr>
            <p:nvPr/>
          </p:nvSpPr>
          <p:spPr bwMode="auto">
            <a:xfrm>
              <a:off x="1924050" y="1136650"/>
              <a:ext cx="4445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099" name="Rectangle 1023"/>
            <p:cNvSpPr>
              <a:spLocks noChangeArrowheads="1"/>
            </p:cNvSpPr>
            <p:nvPr/>
          </p:nvSpPr>
          <p:spPr bwMode="auto">
            <a:xfrm>
              <a:off x="2003425" y="1136650"/>
              <a:ext cx="1270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00" name="Rectangle 1024"/>
            <p:cNvSpPr>
              <a:spLocks noChangeArrowheads="1"/>
            </p:cNvSpPr>
            <p:nvPr/>
          </p:nvSpPr>
          <p:spPr bwMode="auto">
            <a:xfrm>
              <a:off x="2060575" y="1136650"/>
              <a:ext cx="1270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01" name="Rectangle 1025"/>
            <p:cNvSpPr>
              <a:spLocks noChangeArrowheads="1"/>
            </p:cNvSpPr>
            <p:nvPr/>
          </p:nvSpPr>
          <p:spPr bwMode="auto">
            <a:xfrm>
              <a:off x="2114550" y="1136650"/>
              <a:ext cx="3810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02" name="Rectangle 1026"/>
            <p:cNvSpPr>
              <a:spLocks noChangeArrowheads="1"/>
            </p:cNvSpPr>
            <p:nvPr/>
          </p:nvSpPr>
          <p:spPr bwMode="auto">
            <a:xfrm>
              <a:off x="2197100" y="1136650"/>
              <a:ext cx="1270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03" name="Rectangle 1027"/>
            <p:cNvSpPr>
              <a:spLocks noChangeArrowheads="1"/>
            </p:cNvSpPr>
            <p:nvPr/>
          </p:nvSpPr>
          <p:spPr bwMode="auto">
            <a:xfrm>
              <a:off x="2254250" y="1136650"/>
              <a:ext cx="4445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04" name="Rectangle 1028"/>
            <p:cNvSpPr>
              <a:spLocks noChangeArrowheads="1"/>
            </p:cNvSpPr>
            <p:nvPr/>
          </p:nvSpPr>
          <p:spPr bwMode="auto">
            <a:xfrm>
              <a:off x="2314575" y="1136650"/>
              <a:ext cx="1270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05" name="Rectangle 1029"/>
            <p:cNvSpPr>
              <a:spLocks noChangeArrowheads="1"/>
            </p:cNvSpPr>
            <p:nvPr/>
          </p:nvSpPr>
          <p:spPr bwMode="auto">
            <a:xfrm>
              <a:off x="2384425" y="1136650"/>
              <a:ext cx="4445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06" name="Rectangle 1030"/>
            <p:cNvSpPr>
              <a:spLocks noChangeArrowheads="1"/>
            </p:cNvSpPr>
            <p:nvPr/>
          </p:nvSpPr>
          <p:spPr bwMode="auto">
            <a:xfrm>
              <a:off x="1219200" y="1139825"/>
              <a:ext cx="158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07" name="Rectangle 1031"/>
            <p:cNvSpPr>
              <a:spLocks noChangeArrowheads="1"/>
            </p:cNvSpPr>
            <p:nvPr/>
          </p:nvSpPr>
          <p:spPr bwMode="auto">
            <a:xfrm>
              <a:off x="1260475" y="1139825"/>
              <a:ext cx="158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08" name="Rectangle 1032"/>
            <p:cNvSpPr>
              <a:spLocks noChangeArrowheads="1"/>
            </p:cNvSpPr>
            <p:nvPr/>
          </p:nvSpPr>
          <p:spPr bwMode="auto">
            <a:xfrm>
              <a:off x="1304925" y="1139825"/>
              <a:ext cx="158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09" name="Rectangle 1033"/>
            <p:cNvSpPr>
              <a:spLocks noChangeArrowheads="1"/>
            </p:cNvSpPr>
            <p:nvPr/>
          </p:nvSpPr>
          <p:spPr bwMode="auto">
            <a:xfrm>
              <a:off x="1336675" y="1139825"/>
              <a:ext cx="158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10" name="Rectangle 1034"/>
            <p:cNvSpPr>
              <a:spLocks noChangeArrowheads="1"/>
            </p:cNvSpPr>
            <p:nvPr/>
          </p:nvSpPr>
          <p:spPr bwMode="auto">
            <a:xfrm>
              <a:off x="1387475" y="1139825"/>
              <a:ext cx="285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11" name="Rectangle 1035"/>
            <p:cNvSpPr>
              <a:spLocks noChangeArrowheads="1"/>
            </p:cNvSpPr>
            <p:nvPr/>
          </p:nvSpPr>
          <p:spPr bwMode="auto">
            <a:xfrm>
              <a:off x="1454150" y="1139825"/>
              <a:ext cx="539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12" name="Rectangle 1036"/>
            <p:cNvSpPr>
              <a:spLocks noChangeArrowheads="1"/>
            </p:cNvSpPr>
            <p:nvPr/>
          </p:nvSpPr>
          <p:spPr bwMode="auto">
            <a:xfrm>
              <a:off x="2482850" y="1139825"/>
              <a:ext cx="38100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13" name="Rectangle 1037"/>
            <p:cNvSpPr>
              <a:spLocks noChangeArrowheads="1"/>
            </p:cNvSpPr>
            <p:nvPr/>
          </p:nvSpPr>
          <p:spPr bwMode="auto">
            <a:xfrm>
              <a:off x="2565400" y="1139825"/>
              <a:ext cx="31750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14" name="Rectangle 1038"/>
            <p:cNvSpPr>
              <a:spLocks noChangeArrowheads="1"/>
            </p:cNvSpPr>
            <p:nvPr/>
          </p:nvSpPr>
          <p:spPr bwMode="auto">
            <a:xfrm>
              <a:off x="2619375" y="1139825"/>
              <a:ext cx="31750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15" name="Rectangle 1039"/>
            <p:cNvSpPr>
              <a:spLocks noChangeArrowheads="1"/>
            </p:cNvSpPr>
            <p:nvPr/>
          </p:nvSpPr>
          <p:spPr bwMode="auto">
            <a:xfrm>
              <a:off x="2679700" y="1139825"/>
              <a:ext cx="3492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16" name="Rectangle 1040"/>
            <p:cNvSpPr>
              <a:spLocks noChangeArrowheads="1"/>
            </p:cNvSpPr>
            <p:nvPr/>
          </p:nvSpPr>
          <p:spPr bwMode="auto">
            <a:xfrm>
              <a:off x="2743200" y="1139825"/>
              <a:ext cx="158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17" name="Rectangle 1041"/>
            <p:cNvSpPr>
              <a:spLocks noChangeArrowheads="1"/>
            </p:cNvSpPr>
            <p:nvPr/>
          </p:nvSpPr>
          <p:spPr bwMode="auto">
            <a:xfrm>
              <a:off x="2803525" y="1139825"/>
              <a:ext cx="158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18" name="Rectangle 1042"/>
            <p:cNvSpPr>
              <a:spLocks noChangeArrowheads="1"/>
            </p:cNvSpPr>
            <p:nvPr/>
          </p:nvSpPr>
          <p:spPr bwMode="auto">
            <a:xfrm>
              <a:off x="1089025" y="1139825"/>
              <a:ext cx="57150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19" name="Rectangle 1043"/>
            <p:cNvSpPr>
              <a:spLocks noChangeArrowheads="1"/>
            </p:cNvSpPr>
            <p:nvPr/>
          </p:nvSpPr>
          <p:spPr bwMode="auto">
            <a:xfrm>
              <a:off x="2860675" y="1136650"/>
              <a:ext cx="15875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20" name="Rectangle 1044"/>
            <p:cNvSpPr>
              <a:spLocks noChangeArrowheads="1"/>
            </p:cNvSpPr>
            <p:nvPr/>
          </p:nvSpPr>
          <p:spPr bwMode="auto">
            <a:xfrm>
              <a:off x="1041400" y="1139825"/>
              <a:ext cx="19050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3121" name="Rectangle 1045"/>
            <p:cNvSpPr>
              <a:spLocks noChangeArrowheads="1"/>
            </p:cNvSpPr>
            <p:nvPr/>
          </p:nvSpPr>
          <p:spPr bwMode="auto">
            <a:xfrm>
              <a:off x="1193800" y="1139825"/>
              <a:ext cx="158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3078" name="TextBox 1043"/>
          <p:cNvSpPr txBox="1">
            <a:spLocks noChangeArrowheads="1"/>
          </p:cNvSpPr>
          <p:nvPr/>
        </p:nvSpPr>
        <p:spPr bwMode="auto">
          <a:xfrm>
            <a:off x="6469063" y="4921250"/>
            <a:ext cx="11382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0473827</a:t>
            </a:r>
            <a:endParaRPr lang="en-GB" altLang="en-US" sz="1800">
              <a:solidFill>
                <a:srgbClr val="000000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3079" name="TextBox 1043"/>
          <p:cNvSpPr txBox="1">
            <a:spLocks noChangeArrowheads="1"/>
          </p:cNvSpPr>
          <p:nvPr/>
        </p:nvSpPr>
        <p:spPr bwMode="auto">
          <a:xfrm>
            <a:off x="1331913" y="1708150"/>
            <a:ext cx="251936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CINEMA PRESENTS</a:t>
            </a:r>
          </a:p>
        </p:txBody>
      </p:sp>
      <p:sp>
        <p:nvSpPr>
          <p:cNvPr id="3080" name="TextBox 1043"/>
          <p:cNvSpPr txBox="1">
            <a:spLocks noChangeArrowheads="1"/>
          </p:cNvSpPr>
          <p:nvPr/>
        </p:nvSpPr>
        <p:spPr bwMode="auto">
          <a:xfrm>
            <a:off x="1331913" y="2708275"/>
            <a:ext cx="12604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SCREEN</a:t>
            </a:r>
          </a:p>
        </p:txBody>
      </p:sp>
      <p:sp>
        <p:nvSpPr>
          <p:cNvPr id="3081" name="TextBox 1043"/>
          <p:cNvSpPr txBox="1">
            <a:spLocks noChangeArrowheads="1"/>
          </p:cNvSpPr>
          <p:nvPr/>
        </p:nvSpPr>
        <p:spPr bwMode="auto">
          <a:xfrm>
            <a:off x="1331913" y="3789363"/>
            <a:ext cx="12604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PRICE</a:t>
            </a:r>
          </a:p>
        </p:txBody>
      </p:sp>
      <p:sp>
        <p:nvSpPr>
          <p:cNvPr id="3082" name="TextBox 1043"/>
          <p:cNvSpPr txBox="1">
            <a:spLocks noChangeArrowheads="1"/>
          </p:cNvSpPr>
          <p:nvPr/>
        </p:nvSpPr>
        <p:spPr bwMode="auto">
          <a:xfrm>
            <a:off x="2414588" y="3789363"/>
            <a:ext cx="12588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DATE</a:t>
            </a:r>
          </a:p>
        </p:txBody>
      </p:sp>
      <p:sp>
        <p:nvSpPr>
          <p:cNvPr id="3083" name="TextBox 1043"/>
          <p:cNvSpPr txBox="1">
            <a:spLocks noChangeArrowheads="1"/>
          </p:cNvSpPr>
          <p:nvPr/>
        </p:nvSpPr>
        <p:spPr bwMode="auto">
          <a:xfrm>
            <a:off x="3813175" y="3789363"/>
            <a:ext cx="24447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PROGRAMME TIME</a:t>
            </a:r>
          </a:p>
        </p:txBody>
      </p:sp>
      <p:sp>
        <p:nvSpPr>
          <p:cNvPr id="3084" name="TextBox 1043"/>
          <p:cNvSpPr txBox="1">
            <a:spLocks noChangeArrowheads="1"/>
          </p:cNvSpPr>
          <p:nvPr/>
        </p:nvSpPr>
        <p:spPr bwMode="auto">
          <a:xfrm>
            <a:off x="6111875" y="3789363"/>
            <a:ext cx="12604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RATING</a:t>
            </a:r>
          </a:p>
        </p:txBody>
      </p:sp>
      <p:sp>
        <p:nvSpPr>
          <p:cNvPr id="3085" name="TextBox 1043"/>
          <p:cNvSpPr txBox="1">
            <a:spLocks noChangeArrowheads="1"/>
          </p:cNvSpPr>
          <p:nvPr/>
        </p:nvSpPr>
        <p:spPr bwMode="auto">
          <a:xfrm rot="5400000">
            <a:off x="7003257" y="2108994"/>
            <a:ext cx="12366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ADULT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standard</a:t>
            </a:r>
          </a:p>
        </p:txBody>
      </p:sp>
      <p:sp>
        <p:nvSpPr>
          <p:cNvPr id="3086" name="TextBox 1043"/>
          <p:cNvSpPr txBox="1">
            <a:spLocks noChangeArrowheads="1"/>
          </p:cNvSpPr>
          <p:nvPr/>
        </p:nvSpPr>
        <p:spPr bwMode="auto">
          <a:xfrm>
            <a:off x="1331913" y="2063750"/>
            <a:ext cx="32400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FILM TITLE</a:t>
            </a:r>
          </a:p>
        </p:txBody>
      </p:sp>
      <p:sp>
        <p:nvSpPr>
          <p:cNvPr id="3087" name="TextBox 1043"/>
          <p:cNvSpPr txBox="1">
            <a:spLocks noChangeArrowheads="1"/>
          </p:cNvSpPr>
          <p:nvPr/>
        </p:nvSpPr>
        <p:spPr bwMode="auto">
          <a:xfrm>
            <a:off x="1331913" y="3048000"/>
            <a:ext cx="9271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14</a:t>
            </a:r>
          </a:p>
        </p:txBody>
      </p:sp>
      <p:sp>
        <p:nvSpPr>
          <p:cNvPr id="3088" name="TextBox 1043"/>
          <p:cNvSpPr txBox="1">
            <a:spLocks noChangeArrowheads="1"/>
          </p:cNvSpPr>
          <p:nvPr/>
        </p:nvSpPr>
        <p:spPr bwMode="auto">
          <a:xfrm>
            <a:off x="1328738" y="4127500"/>
            <a:ext cx="12604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£8.60</a:t>
            </a:r>
          </a:p>
        </p:txBody>
      </p:sp>
      <p:sp>
        <p:nvSpPr>
          <p:cNvPr id="3089" name="TextBox 1043"/>
          <p:cNvSpPr txBox="1">
            <a:spLocks noChangeArrowheads="1"/>
          </p:cNvSpPr>
          <p:nvPr/>
        </p:nvSpPr>
        <p:spPr bwMode="auto">
          <a:xfrm>
            <a:off x="2411413" y="4127500"/>
            <a:ext cx="12604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06/11/2011</a:t>
            </a:r>
          </a:p>
        </p:txBody>
      </p:sp>
      <p:sp>
        <p:nvSpPr>
          <p:cNvPr id="3090" name="TextBox 1043"/>
          <p:cNvSpPr txBox="1">
            <a:spLocks noChangeArrowheads="1"/>
          </p:cNvSpPr>
          <p:nvPr/>
        </p:nvSpPr>
        <p:spPr bwMode="auto">
          <a:xfrm>
            <a:off x="3811588" y="4127500"/>
            <a:ext cx="1352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18:00</a:t>
            </a:r>
          </a:p>
        </p:txBody>
      </p:sp>
      <p:sp>
        <p:nvSpPr>
          <p:cNvPr id="3091" name="TextBox 1043"/>
          <p:cNvSpPr txBox="1">
            <a:spLocks noChangeArrowheads="1"/>
          </p:cNvSpPr>
          <p:nvPr/>
        </p:nvSpPr>
        <p:spPr bwMode="auto">
          <a:xfrm>
            <a:off x="6110288" y="4127500"/>
            <a:ext cx="12604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12A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1913" y="1989138"/>
            <a:ext cx="6480175" cy="2879725"/>
          </a:xfrm>
          <a:custGeom>
            <a:avLst/>
            <a:gdLst/>
            <a:ahLst/>
            <a:cxnLst/>
            <a:rect l="l" t="t" r="r" b="b"/>
            <a:pathLst>
              <a:path w="6480810" h="2880360">
                <a:moveTo>
                  <a:pt x="0" y="0"/>
                </a:moveTo>
                <a:lnTo>
                  <a:pt x="6480810" y="0"/>
                </a:lnTo>
                <a:lnTo>
                  <a:pt x="6480810" y="1058571"/>
                </a:lnTo>
                <a:cubicBezTo>
                  <a:pt x="6281987" y="1058571"/>
                  <a:pt x="6120810" y="1219748"/>
                  <a:pt x="6120810" y="1418571"/>
                </a:cubicBezTo>
                <a:cubicBezTo>
                  <a:pt x="6120810" y="1617394"/>
                  <a:pt x="6281987" y="1778571"/>
                  <a:pt x="6480810" y="1778571"/>
                </a:cubicBezTo>
                <a:lnTo>
                  <a:pt x="6480810" y="2880360"/>
                </a:lnTo>
                <a:lnTo>
                  <a:pt x="0" y="2880360"/>
                </a:lnTo>
                <a:lnTo>
                  <a:pt x="0" y="1800180"/>
                </a:lnTo>
                <a:cubicBezTo>
                  <a:pt x="198823" y="1800180"/>
                  <a:pt x="360000" y="1639003"/>
                  <a:pt x="360000" y="1440180"/>
                </a:cubicBezTo>
                <a:cubicBezTo>
                  <a:pt x="360000" y="1241357"/>
                  <a:pt x="198823" y="1080180"/>
                  <a:pt x="0" y="108018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3" name="Rectangle 4"/>
          <p:cNvSpPr/>
          <p:nvPr/>
        </p:nvSpPr>
        <p:spPr>
          <a:xfrm>
            <a:off x="971550" y="1628775"/>
            <a:ext cx="7200900" cy="3600450"/>
          </a:xfrm>
          <a:custGeom>
            <a:avLst/>
            <a:gdLst/>
            <a:ahLst/>
            <a:cxnLst/>
            <a:rect l="l" t="t" r="r" b="b"/>
            <a:pathLst>
              <a:path w="7200899" h="3600500">
                <a:moveTo>
                  <a:pt x="0" y="0"/>
                </a:moveTo>
                <a:lnTo>
                  <a:pt x="7200899" y="0"/>
                </a:lnTo>
                <a:lnTo>
                  <a:pt x="7200899" y="1473122"/>
                </a:lnTo>
                <a:lnTo>
                  <a:pt x="7200855" y="1473117"/>
                </a:lnTo>
                <a:cubicBezTo>
                  <a:pt x="7002032" y="1473117"/>
                  <a:pt x="6840855" y="1634294"/>
                  <a:pt x="6840855" y="1833117"/>
                </a:cubicBezTo>
                <a:cubicBezTo>
                  <a:pt x="6840855" y="2031940"/>
                  <a:pt x="7002032" y="2193117"/>
                  <a:pt x="7200855" y="2193117"/>
                </a:cubicBezTo>
                <a:cubicBezTo>
                  <a:pt x="7200870" y="2193117"/>
                  <a:pt x="7200885" y="2193117"/>
                  <a:pt x="7200899" y="2193113"/>
                </a:cubicBezTo>
                <a:lnTo>
                  <a:pt x="7200899" y="3600500"/>
                </a:lnTo>
                <a:lnTo>
                  <a:pt x="0" y="3600500"/>
                </a:lnTo>
                <a:lnTo>
                  <a:pt x="0" y="2160180"/>
                </a:lnTo>
                <a:cubicBezTo>
                  <a:pt x="198823" y="2160180"/>
                  <a:pt x="360000" y="1999003"/>
                  <a:pt x="360000" y="1800180"/>
                </a:cubicBezTo>
                <a:cubicBezTo>
                  <a:pt x="360000" y="1601357"/>
                  <a:pt x="198823" y="1440180"/>
                  <a:pt x="0" y="144018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" name="Rectangle 1"/>
          <p:cNvSpPr/>
          <p:nvPr/>
        </p:nvSpPr>
        <p:spPr>
          <a:xfrm>
            <a:off x="1331913" y="1989138"/>
            <a:ext cx="6480175" cy="2879725"/>
          </a:xfrm>
          <a:custGeom>
            <a:avLst/>
            <a:gdLst/>
            <a:ahLst/>
            <a:cxnLst/>
            <a:rect l="l" t="t" r="r" b="b"/>
            <a:pathLst>
              <a:path w="6480810" h="2880360">
                <a:moveTo>
                  <a:pt x="0" y="0"/>
                </a:moveTo>
                <a:lnTo>
                  <a:pt x="6480810" y="0"/>
                </a:lnTo>
                <a:lnTo>
                  <a:pt x="6480810" y="819967"/>
                </a:lnTo>
                <a:cubicBezTo>
                  <a:pt x="6276375" y="935358"/>
                  <a:pt x="6136416" y="1149695"/>
                  <a:pt x="6122906" y="1397779"/>
                </a:cubicBezTo>
                <a:cubicBezTo>
                  <a:pt x="6121010" y="1404602"/>
                  <a:pt x="6120810" y="1411563"/>
                  <a:pt x="6120810" y="1418571"/>
                </a:cubicBezTo>
                <a:lnTo>
                  <a:pt x="6121507" y="1425485"/>
                </a:lnTo>
                <a:lnTo>
                  <a:pt x="6120765" y="1440180"/>
                </a:lnTo>
                <a:cubicBezTo>
                  <a:pt x="6120765" y="1706079"/>
                  <a:pt x="6264884" y="1938317"/>
                  <a:pt x="6480810" y="2060393"/>
                </a:cubicBezTo>
                <a:lnTo>
                  <a:pt x="6480810" y="2880360"/>
                </a:lnTo>
                <a:lnTo>
                  <a:pt x="0" y="2880360"/>
                </a:lnTo>
                <a:lnTo>
                  <a:pt x="0" y="2060393"/>
                </a:lnTo>
                <a:cubicBezTo>
                  <a:pt x="215926" y="1938317"/>
                  <a:pt x="360045" y="1706079"/>
                  <a:pt x="360045" y="1440180"/>
                </a:cubicBezTo>
                <a:cubicBezTo>
                  <a:pt x="360045" y="1174281"/>
                  <a:pt x="215926" y="942044"/>
                  <a:pt x="0" y="819967"/>
                </a:cubicBezTo>
                <a:close/>
              </a:path>
            </a:pathLst>
          </a:cu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101" name="TextBox 1043"/>
          <p:cNvSpPr txBox="1">
            <a:spLocks noChangeArrowheads="1"/>
          </p:cNvSpPr>
          <p:nvPr/>
        </p:nvSpPr>
        <p:spPr bwMode="auto">
          <a:xfrm rot="-5400000">
            <a:off x="1297781" y="3245644"/>
            <a:ext cx="11382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0473827</a:t>
            </a:r>
          </a:p>
        </p:txBody>
      </p:sp>
      <p:sp>
        <p:nvSpPr>
          <p:cNvPr id="4102" name="TextBox 1043"/>
          <p:cNvSpPr txBox="1">
            <a:spLocks noChangeArrowheads="1"/>
          </p:cNvSpPr>
          <p:nvPr/>
        </p:nvSpPr>
        <p:spPr bwMode="auto">
          <a:xfrm>
            <a:off x="3238500" y="4313238"/>
            <a:ext cx="24447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8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ADMIT ONE</a:t>
            </a:r>
          </a:p>
        </p:txBody>
      </p:sp>
      <p:sp>
        <p:nvSpPr>
          <p:cNvPr id="4103" name="TextBox 1043"/>
          <p:cNvSpPr txBox="1">
            <a:spLocks noChangeArrowheads="1"/>
          </p:cNvSpPr>
          <p:nvPr/>
        </p:nvSpPr>
        <p:spPr bwMode="auto">
          <a:xfrm rot="5400000">
            <a:off x="6658768" y="3196432"/>
            <a:ext cx="12366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0473827</a:t>
            </a:r>
          </a:p>
        </p:txBody>
      </p:sp>
      <p:sp>
        <p:nvSpPr>
          <p:cNvPr id="4104" name="TextBox 1043"/>
          <p:cNvSpPr txBox="1">
            <a:spLocks noChangeArrowheads="1"/>
          </p:cNvSpPr>
          <p:nvPr/>
        </p:nvSpPr>
        <p:spPr bwMode="auto">
          <a:xfrm>
            <a:off x="2841625" y="2074863"/>
            <a:ext cx="3240088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CINEMA TICKET</a:t>
            </a:r>
          </a:p>
        </p:txBody>
      </p:sp>
      <p:cxnSp>
        <p:nvCxnSpPr>
          <p:cNvPr id="55" name="Straight Connector 54"/>
          <p:cNvCxnSpPr/>
          <p:nvPr/>
        </p:nvCxnSpPr>
        <p:spPr>
          <a:xfrm>
            <a:off x="2771775" y="3644900"/>
            <a:ext cx="324008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5-Point Star 55"/>
          <p:cNvSpPr/>
          <p:nvPr/>
        </p:nvSpPr>
        <p:spPr>
          <a:xfrm>
            <a:off x="3492500" y="3789363"/>
            <a:ext cx="396875" cy="360362"/>
          </a:xfrm>
          <a:prstGeom prst="star5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7" name="5-Point Star 56"/>
          <p:cNvSpPr/>
          <p:nvPr/>
        </p:nvSpPr>
        <p:spPr>
          <a:xfrm>
            <a:off x="4192588" y="3779838"/>
            <a:ext cx="398462" cy="360362"/>
          </a:xfrm>
          <a:prstGeom prst="star5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8" name="5-Point Star 57"/>
          <p:cNvSpPr/>
          <p:nvPr/>
        </p:nvSpPr>
        <p:spPr>
          <a:xfrm>
            <a:off x="4932363" y="3789363"/>
            <a:ext cx="396875" cy="360362"/>
          </a:xfrm>
          <a:prstGeom prst="star5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59" name="5-Point Star 58"/>
          <p:cNvSpPr/>
          <p:nvPr/>
        </p:nvSpPr>
        <p:spPr>
          <a:xfrm>
            <a:off x="6534150" y="3200400"/>
            <a:ext cx="396875" cy="360363"/>
          </a:xfrm>
          <a:prstGeom prst="star5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0" name="5-Point Star 59"/>
          <p:cNvSpPr/>
          <p:nvPr/>
        </p:nvSpPr>
        <p:spPr>
          <a:xfrm>
            <a:off x="6523038" y="3644900"/>
            <a:ext cx="360362" cy="327025"/>
          </a:xfrm>
          <a:prstGeom prst="star5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1" name="5-Point Star 60"/>
          <p:cNvSpPr/>
          <p:nvPr/>
        </p:nvSpPr>
        <p:spPr>
          <a:xfrm>
            <a:off x="6496050" y="2762250"/>
            <a:ext cx="360363" cy="325438"/>
          </a:xfrm>
          <a:prstGeom prst="star5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2" name="5-Point Star 61"/>
          <p:cNvSpPr/>
          <p:nvPr/>
        </p:nvSpPr>
        <p:spPr>
          <a:xfrm>
            <a:off x="6399213" y="2397125"/>
            <a:ext cx="304800" cy="276225"/>
          </a:xfrm>
          <a:prstGeom prst="star5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3" name="5-Point Star 62"/>
          <p:cNvSpPr/>
          <p:nvPr/>
        </p:nvSpPr>
        <p:spPr>
          <a:xfrm>
            <a:off x="6427788" y="4030663"/>
            <a:ext cx="304800" cy="276225"/>
          </a:xfrm>
          <a:prstGeom prst="star5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4114" name="Group 63"/>
          <p:cNvGrpSpPr>
            <a:grpSpLocks/>
          </p:cNvGrpSpPr>
          <p:nvPr/>
        </p:nvGrpSpPr>
        <p:grpSpPr bwMode="auto">
          <a:xfrm flipH="1">
            <a:off x="2246313" y="2474913"/>
            <a:ext cx="531812" cy="1908175"/>
            <a:chOff x="2245976" y="2560801"/>
            <a:chExt cx="532385" cy="1909299"/>
          </a:xfrm>
        </p:grpSpPr>
        <p:sp>
          <p:nvSpPr>
            <p:cNvPr id="65" name="5-Point Star 64"/>
            <p:cNvSpPr/>
            <p:nvPr/>
          </p:nvSpPr>
          <p:spPr>
            <a:xfrm flipH="1">
              <a:off x="2381058" y="3362960"/>
              <a:ext cx="397303" cy="360575"/>
            </a:xfrm>
            <a:prstGeom prst="star5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66" name="5-Point Star 65"/>
            <p:cNvSpPr/>
            <p:nvPr/>
          </p:nvSpPr>
          <p:spPr>
            <a:xfrm flipH="1">
              <a:off x="2369934" y="3807722"/>
              <a:ext cx="360750" cy="327218"/>
            </a:xfrm>
            <a:prstGeom prst="star5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67" name="5-Point Star 66"/>
            <p:cNvSpPr/>
            <p:nvPr/>
          </p:nvSpPr>
          <p:spPr>
            <a:xfrm flipH="1">
              <a:off x="2342917" y="2924552"/>
              <a:ext cx="360751" cy="327218"/>
            </a:xfrm>
            <a:prstGeom prst="star5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68" name="5-Point Star 67"/>
            <p:cNvSpPr/>
            <p:nvPr/>
          </p:nvSpPr>
          <p:spPr>
            <a:xfrm flipH="1">
              <a:off x="2245976" y="2560801"/>
              <a:ext cx="305128" cy="276388"/>
            </a:xfrm>
            <a:prstGeom prst="star5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69" name="5-Point Star 68"/>
            <p:cNvSpPr/>
            <p:nvPr/>
          </p:nvSpPr>
          <p:spPr>
            <a:xfrm flipH="1">
              <a:off x="2274582" y="4193712"/>
              <a:ext cx="305128" cy="276388"/>
            </a:xfrm>
            <a:prstGeom prst="star5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71550" y="1628775"/>
            <a:ext cx="7200900" cy="3600450"/>
          </a:xfrm>
          <a:custGeom>
            <a:avLst/>
            <a:gdLst/>
            <a:ahLst/>
            <a:cxnLst/>
            <a:rect l="l" t="t" r="r" b="b"/>
            <a:pathLst>
              <a:path w="7200899" h="3600500">
                <a:moveTo>
                  <a:pt x="0" y="0"/>
                </a:moveTo>
                <a:lnTo>
                  <a:pt x="7200899" y="0"/>
                </a:lnTo>
                <a:lnTo>
                  <a:pt x="7200899" y="1473122"/>
                </a:lnTo>
                <a:lnTo>
                  <a:pt x="7200855" y="1473117"/>
                </a:lnTo>
                <a:cubicBezTo>
                  <a:pt x="7002032" y="1473117"/>
                  <a:pt x="6840855" y="1634294"/>
                  <a:pt x="6840855" y="1833117"/>
                </a:cubicBezTo>
                <a:cubicBezTo>
                  <a:pt x="6840855" y="2031940"/>
                  <a:pt x="7002032" y="2193117"/>
                  <a:pt x="7200855" y="2193117"/>
                </a:cubicBezTo>
                <a:cubicBezTo>
                  <a:pt x="7200870" y="2193117"/>
                  <a:pt x="7200885" y="2193117"/>
                  <a:pt x="7200899" y="2193113"/>
                </a:cubicBezTo>
                <a:lnTo>
                  <a:pt x="7200899" y="3600500"/>
                </a:lnTo>
                <a:lnTo>
                  <a:pt x="0" y="3600500"/>
                </a:lnTo>
                <a:lnTo>
                  <a:pt x="0" y="2160180"/>
                </a:lnTo>
                <a:cubicBezTo>
                  <a:pt x="198823" y="2160180"/>
                  <a:pt x="360000" y="1999003"/>
                  <a:pt x="360000" y="1800180"/>
                </a:cubicBezTo>
                <a:cubicBezTo>
                  <a:pt x="360000" y="1601357"/>
                  <a:pt x="198823" y="1440180"/>
                  <a:pt x="0" y="1440180"/>
                </a:cubicBezTo>
                <a:close/>
              </a:path>
            </a:pathLst>
          </a:custGeom>
          <a:solidFill>
            <a:schemeClr val="accent2"/>
          </a:solidFill>
          <a:ln>
            <a:solidFill>
              <a:srgbClr val="782C2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5123" name="Group 731"/>
          <p:cNvGrpSpPr>
            <a:grpSpLocks/>
          </p:cNvGrpSpPr>
          <p:nvPr/>
        </p:nvGrpSpPr>
        <p:grpSpPr bwMode="auto">
          <a:xfrm>
            <a:off x="6011863" y="4584700"/>
            <a:ext cx="1835150" cy="333375"/>
            <a:chOff x="1041400" y="1136650"/>
            <a:chExt cx="1835150" cy="914400"/>
          </a:xfrm>
        </p:grpSpPr>
        <p:sp>
          <p:nvSpPr>
            <p:cNvPr id="5138" name="Rectangle 1016"/>
            <p:cNvSpPr>
              <a:spLocks noChangeArrowheads="1"/>
            </p:cNvSpPr>
            <p:nvPr/>
          </p:nvSpPr>
          <p:spPr bwMode="auto">
            <a:xfrm>
              <a:off x="1562100" y="1136650"/>
              <a:ext cx="15875" cy="9144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39" name="Rectangle 1017"/>
            <p:cNvSpPr>
              <a:spLocks noChangeArrowheads="1"/>
            </p:cNvSpPr>
            <p:nvPr/>
          </p:nvSpPr>
          <p:spPr bwMode="auto">
            <a:xfrm>
              <a:off x="1606550" y="1136650"/>
              <a:ext cx="15875" cy="9144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0" name="Rectangle 1018"/>
            <p:cNvSpPr>
              <a:spLocks noChangeArrowheads="1"/>
            </p:cNvSpPr>
            <p:nvPr/>
          </p:nvSpPr>
          <p:spPr bwMode="auto">
            <a:xfrm>
              <a:off x="1679575" y="1136650"/>
              <a:ext cx="41275" cy="9144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1" name="Rectangle 1019"/>
            <p:cNvSpPr>
              <a:spLocks noChangeArrowheads="1"/>
            </p:cNvSpPr>
            <p:nvPr/>
          </p:nvSpPr>
          <p:spPr bwMode="auto">
            <a:xfrm>
              <a:off x="1736725" y="1136650"/>
              <a:ext cx="15875" cy="9144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2" name="Rectangle 1020"/>
            <p:cNvSpPr>
              <a:spLocks noChangeArrowheads="1"/>
            </p:cNvSpPr>
            <p:nvPr/>
          </p:nvSpPr>
          <p:spPr bwMode="auto">
            <a:xfrm>
              <a:off x="1771650" y="1136650"/>
              <a:ext cx="41275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3" name="Rectangle 1021"/>
            <p:cNvSpPr>
              <a:spLocks noChangeArrowheads="1"/>
            </p:cNvSpPr>
            <p:nvPr/>
          </p:nvSpPr>
          <p:spPr bwMode="auto">
            <a:xfrm>
              <a:off x="1831975" y="1136650"/>
              <a:ext cx="5715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4" name="Rectangle 1022"/>
            <p:cNvSpPr>
              <a:spLocks noChangeArrowheads="1"/>
            </p:cNvSpPr>
            <p:nvPr/>
          </p:nvSpPr>
          <p:spPr bwMode="auto">
            <a:xfrm>
              <a:off x="1924050" y="1136650"/>
              <a:ext cx="4445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5" name="Rectangle 1023"/>
            <p:cNvSpPr>
              <a:spLocks noChangeArrowheads="1"/>
            </p:cNvSpPr>
            <p:nvPr/>
          </p:nvSpPr>
          <p:spPr bwMode="auto">
            <a:xfrm>
              <a:off x="2003425" y="1136650"/>
              <a:ext cx="1270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6" name="Rectangle 1024"/>
            <p:cNvSpPr>
              <a:spLocks noChangeArrowheads="1"/>
            </p:cNvSpPr>
            <p:nvPr/>
          </p:nvSpPr>
          <p:spPr bwMode="auto">
            <a:xfrm>
              <a:off x="2060575" y="1136650"/>
              <a:ext cx="1270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7" name="Rectangle 1025"/>
            <p:cNvSpPr>
              <a:spLocks noChangeArrowheads="1"/>
            </p:cNvSpPr>
            <p:nvPr/>
          </p:nvSpPr>
          <p:spPr bwMode="auto">
            <a:xfrm>
              <a:off x="2114550" y="1136650"/>
              <a:ext cx="3810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8" name="Rectangle 1026"/>
            <p:cNvSpPr>
              <a:spLocks noChangeArrowheads="1"/>
            </p:cNvSpPr>
            <p:nvPr/>
          </p:nvSpPr>
          <p:spPr bwMode="auto">
            <a:xfrm>
              <a:off x="2197100" y="1136650"/>
              <a:ext cx="1270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49" name="Rectangle 1027"/>
            <p:cNvSpPr>
              <a:spLocks noChangeArrowheads="1"/>
            </p:cNvSpPr>
            <p:nvPr/>
          </p:nvSpPr>
          <p:spPr bwMode="auto">
            <a:xfrm>
              <a:off x="2254250" y="1136650"/>
              <a:ext cx="4445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50" name="Rectangle 1028"/>
            <p:cNvSpPr>
              <a:spLocks noChangeArrowheads="1"/>
            </p:cNvSpPr>
            <p:nvPr/>
          </p:nvSpPr>
          <p:spPr bwMode="auto">
            <a:xfrm>
              <a:off x="2314575" y="1136650"/>
              <a:ext cx="1270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51" name="Rectangle 1029"/>
            <p:cNvSpPr>
              <a:spLocks noChangeArrowheads="1"/>
            </p:cNvSpPr>
            <p:nvPr/>
          </p:nvSpPr>
          <p:spPr bwMode="auto">
            <a:xfrm>
              <a:off x="2384425" y="1136650"/>
              <a:ext cx="4445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52" name="Rectangle 1030"/>
            <p:cNvSpPr>
              <a:spLocks noChangeArrowheads="1"/>
            </p:cNvSpPr>
            <p:nvPr/>
          </p:nvSpPr>
          <p:spPr bwMode="auto">
            <a:xfrm>
              <a:off x="1219200" y="1139825"/>
              <a:ext cx="158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53" name="Rectangle 1031"/>
            <p:cNvSpPr>
              <a:spLocks noChangeArrowheads="1"/>
            </p:cNvSpPr>
            <p:nvPr/>
          </p:nvSpPr>
          <p:spPr bwMode="auto">
            <a:xfrm>
              <a:off x="1260475" y="1139825"/>
              <a:ext cx="158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54" name="Rectangle 1032"/>
            <p:cNvSpPr>
              <a:spLocks noChangeArrowheads="1"/>
            </p:cNvSpPr>
            <p:nvPr/>
          </p:nvSpPr>
          <p:spPr bwMode="auto">
            <a:xfrm>
              <a:off x="1304925" y="1139825"/>
              <a:ext cx="158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55" name="Rectangle 1033"/>
            <p:cNvSpPr>
              <a:spLocks noChangeArrowheads="1"/>
            </p:cNvSpPr>
            <p:nvPr/>
          </p:nvSpPr>
          <p:spPr bwMode="auto">
            <a:xfrm>
              <a:off x="1336675" y="1139825"/>
              <a:ext cx="158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56" name="Rectangle 1034"/>
            <p:cNvSpPr>
              <a:spLocks noChangeArrowheads="1"/>
            </p:cNvSpPr>
            <p:nvPr/>
          </p:nvSpPr>
          <p:spPr bwMode="auto">
            <a:xfrm>
              <a:off x="1387475" y="1139825"/>
              <a:ext cx="285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57" name="Rectangle 1035"/>
            <p:cNvSpPr>
              <a:spLocks noChangeArrowheads="1"/>
            </p:cNvSpPr>
            <p:nvPr/>
          </p:nvSpPr>
          <p:spPr bwMode="auto">
            <a:xfrm>
              <a:off x="1454150" y="1139825"/>
              <a:ext cx="539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58" name="Rectangle 1036"/>
            <p:cNvSpPr>
              <a:spLocks noChangeArrowheads="1"/>
            </p:cNvSpPr>
            <p:nvPr/>
          </p:nvSpPr>
          <p:spPr bwMode="auto">
            <a:xfrm>
              <a:off x="2482850" y="1139825"/>
              <a:ext cx="38100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59" name="Rectangle 1037"/>
            <p:cNvSpPr>
              <a:spLocks noChangeArrowheads="1"/>
            </p:cNvSpPr>
            <p:nvPr/>
          </p:nvSpPr>
          <p:spPr bwMode="auto">
            <a:xfrm>
              <a:off x="2565400" y="1139825"/>
              <a:ext cx="31750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60" name="Rectangle 1038"/>
            <p:cNvSpPr>
              <a:spLocks noChangeArrowheads="1"/>
            </p:cNvSpPr>
            <p:nvPr/>
          </p:nvSpPr>
          <p:spPr bwMode="auto">
            <a:xfrm>
              <a:off x="2619375" y="1139825"/>
              <a:ext cx="31750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61" name="Rectangle 1039"/>
            <p:cNvSpPr>
              <a:spLocks noChangeArrowheads="1"/>
            </p:cNvSpPr>
            <p:nvPr/>
          </p:nvSpPr>
          <p:spPr bwMode="auto">
            <a:xfrm>
              <a:off x="2679700" y="1139825"/>
              <a:ext cx="3492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62" name="Rectangle 1040"/>
            <p:cNvSpPr>
              <a:spLocks noChangeArrowheads="1"/>
            </p:cNvSpPr>
            <p:nvPr/>
          </p:nvSpPr>
          <p:spPr bwMode="auto">
            <a:xfrm>
              <a:off x="2743200" y="1139825"/>
              <a:ext cx="158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63" name="Rectangle 1041"/>
            <p:cNvSpPr>
              <a:spLocks noChangeArrowheads="1"/>
            </p:cNvSpPr>
            <p:nvPr/>
          </p:nvSpPr>
          <p:spPr bwMode="auto">
            <a:xfrm>
              <a:off x="2803525" y="1139825"/>
              <a:ext cx="158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64" name="Rectangle 1042"/>
            <p:cNvSpPr>
              <a:spLocks noChangeArrowheads="1"/>
            </p:cNvSpPr>
            <p:nvPr/>
          </p:nvSpPr>
          <p:spPr bwMode="auto">
            <a:xfrm>
              <a:off x="1089025" y="1139825"/>
              <a:ext cx="57150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65" name="Rectangle 1043"/>
            <p:cNvSpPr>
              <a:spLocks noChangeArrowheads="1"/>
            </p:cNvSpPr>
            <p:nvPr/>
          </p:nvSpPr>
          <p:spPr bwMode="auto">
            <a:xfrm>
              <a:off x="2860675" y="1136650"/>
              <a:ext cx="15875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66" name="Rectangle 1044"/>
            <p:cNvSpPr>
              <a:spLocks noChangeArrowheads="1"/>
            </p:cNvSpPr>
            <p:nvPr/>
          </p:nvSpPr>
          <p:spPr bwMode="auto">
            <a:xfrm>
              <a:off x="1041400" y="1139825"/>
              <a:ext cx="19050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5167" name="Rectangle 1045"/>
            <p:cNvSpPr>
              <a:spLocks noChangeArrowheads="1"/>
            </p:cNvSpPr>
            <p:nvPr/>
          </p:nvSpPr>
          <p:spPr bwMode="auto">
            <a:xfrm>
              <a:off x="1193800" y="1139825"/>
              <a:ext cx="158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5124" name="TextBox 1043"/>
          <p:cNvSpPr txBox="1">
            <a:spLocks noChangeArrowheads="1"/>
          </p:cNvSpPr>
          <p:nvPr/>
        </p:nvSpPr>
        <p:spPr bwMode="auto">
          <a:xfrm>
            <a:off x="6469063" y="4921250"/>
            <a:ext cx="11382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0473827</a:t>
            </a:r>
            <a:endParaRPr lang="en-GB" altLang="en-US" sz="1800">
              <a:solidFill>
                <a:srgbClr val="000000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5125" name="TextBox 1043"/>
          <p:cNvSpPr txBox="1">
            <a:spLocks noChangeArrowheads="1"/>
          </p:cNvSpPr>
          <p:nvPr/>
        </p:nvSpPr>
        <p:spPr bwMode="auto">
          <a:xfrm>
            <a:off x="1331913" y="1708150"/>
            <a:ext cx="251936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CINEMA PRESENTS</a:t>
            </a:r>
          </a:p>
        </p:txBody>
      </p:sp>
      <p:sp>
        <p:nvSpPr>
          <p:cNvPr id="5126" name="TextBox 1043"/>
          <p:cNvSpPr txBox="1">
            <a:spLocks noChangeArrowheads="1"/>
          </p:cNvSpPr>
          <p:nvPr/>
        </p:nvSpPr>
        <p:spPr bwMode="auto">
          <a:xfrm>
            <a:off x="1331913" y="2708275"/>
            <a:ext cx="12604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SCREEN</a:t>
            </a:r>
          </a:p>
        </p:txBody>
      </p:sp>
      <p:sp>
        <p:nvSpPr>
          <p:cNvPr id="5127" name="TextBox 1043"/>
          <p:cNvSpPr txBox="1">
            <a:spLocks noChangeArrowheads="1"/>
          </p:cNvSpPr>
          <p:nvPr/>
        </p:nvSpPr>
        <p:spPr bwMode="auto">
          <a:xfrm>
            <a:off x="1331913" y="3789363"/>
            <a:ext cx="12604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PRICE</a:t>
            </a:r>
          </a:p>
        </p:txBody>
      </p:sp>
      <p:sp>
        <p:nvSpPr>
          <p:cNvPr id="5128" name="TextBox 1043"/>
          <p:cNvSpPr txBox="1">
            <a:spLocks noChangeArrowheads="1"/>
          </p:cNvSpPr>
          <p:nvPr/>
        </p:nvSpPr>
        <p:spPr bwMode="auto">
          <a:xfrm>
            <a:off x="2414588" y="3789363"/>
            <a:ext cx="12588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DATE</a:t>
            </a:r>
          </a:p>
        </p:txBody>
      </p:sp>
      <p:sp>
        <p:nvSpPr>
          <p:cNvPr id="5129" name="TextBox 1043"/>
          <p:cNvSpPr txBox="1">
            <a:spLocks noChangeArrowheads="1"/>
          </p:cNvSpPr>
          <p:nvPr/>
        </p:nvSpPr>
        <p:spPr bwMode="auto">
          <a:xfrm>
            <a:off x="3813175" y="3789363"/>
            <a:ext cx="24447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PROGRAMME TIME</a:t>
            </a:r>
          </a:p>
        </p:txBody>
      </p:sp>
      <p:sp>
        <p:nvSpPr>
          <p:cNvPr id="5130" name="TextBox 1043"/>
          <p:cNvSpPr txBox="1">
            <a:spLocks noChangeArrowheads="1"/>
          </p:cNvSpPr>
          <p:nvPr/>
        </p:nvSpPr>
        <p:spPr bwMode="auto">
          <a:xfrm>
            <a:off x="6111875" y="3789363"/>
            <a:ext cx="12604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RATING</a:t>
            </a:r>
          </a:p>
        </p:txBody>
      </p:sp>
      <p:sp>
        <p:nvSpPr>
          <p:cNvPr id="5131" name="TextBox 1043"/>
          <p:cNvSpPr txBox="1">
            <a:spLocks noChangeArrowheads="1"/>
          </p:cNvSpPr>
          <p:nvPr/>
        </p:nvSpPr>
        <p:spPr bwMode="auto">
          <a:xfrm rot="5400000">
            <a:off x="7003257" y="2108994"/>
            <a:ext cx="12366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ADULT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standard</a:t>
            </a:r>
          </a:p>
        </p:txBody>
      </p:sp>
      <p:sp>
        <p:nvSpPr>
          <p:cNvPr id="5132" name="TextBox 1043"/>
          <p:cNvSpPr txBox="1">
            <a:spLocks noChangeArrowheads="1"/>
          </p:cNvSpPr>
          <p:nvPr/>
        </p:nvSpPr>
        <p:spPr bwMode="auto">
          <a:xfrm>
            <a:off x="1331913" y="2063750"/>
            <a:ext cx="32400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FILM TITLE</a:t>
            </a:r>
          </a:p>
        </p:txBody>
      </p:sp>
      <p:sp>
        <p:nvSpPr>
          <p:cNvPr id="5133" name="TextBox 1043"/>
          <p:cNvSpPr txBox="1">
            <a:spLocks noChangeArrowheads="1"/>
          </p:cNvSpPr>
          <p:nvPr/>
        </p:nvSpPr>
        <p:spPr bwMode="auto">
          <a:xfrm>
            <a:off x="1331913" y="3048000"/>
            <a:ext cx="9271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14</a:t>
            </a:r>
          </a:p>
        </p:txBody>
      </p:sp>
      <p:sp>
        <p:nvSpPr>
          <p:cNvPr id="5134" name="TextBox 1043"/>
          <p:cNvSpPr txBox="1">
            <a:spLocks noChangeArrowheads="1"/>
          </p:cNvSpPr>
          <p:nvPr/>
        </p:nvSpPr>
        <p:spPr bwMode="auto">
          <a:xfrm>
            <a:off x="1328738" y="4127500"/>
            <a:ext cx="12604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£8.60</a:t>
            </a:r>
          </a:p>
        </p:txBody>
      </p:sp>
      <p:sp>
        <p:nvSpPr>
          <p:cNvPr id="5135" name="TextBox 1043"/>
          <p:cNvSpPr txBox="1">
            <a:spLocks noChangeArrowheads="1"/>
          </p:cNvSpPr>
          <p:nvPr/>
        </p:nvSpPr>
        <p:spPr bwMode="auto">
          <a:xfrm>
            <a:off x="2411413" y="4127500"/>
            <a:ext cx="12604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06/11/2011</a:t>
            </a:r>
          </a:p>
        </p:txBody>
      </p:sp>
      <p:sp>
        <p:nvSpPr>
          <p:cNvPr id="5136" name="TextBox 1043"/>
          <p:cNvSpPr txBox="1">
            <a:spLocks noChangeArrowheads="1"/>
          </p:cNvSpPr>
          <p:nvPr/>
        </p:nvSpPr>
        <p:spPr bwMode="auto">
          <a:xfrm>
            <a:off x="3811588" y="4127500"/>
            <a:ext cx="1352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18:00</a:t>
            </a:r>
          </a:p>
        </p:txBody>
      </p:sp>
      <p:sp>
        <p:nvSpPr>
          <p:cNvPr id="5137" name="TextBox 1043"/>
          <p:cNvSpPr txBox="1">
            <a:spLocks noChangeArrowheads="1"/>
          </p:cNvSpPr>
          <p:nvPr/>
        </p:nvSpPr>
        <p:spPr bwMode="auto">
          <a:xfrm>
            <a:off x="6110288" y="4127500"/>
            <a:ext cx="12604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12A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1913" y="1989138"/>
            <a:ext cx="6480175" cy="2879725"/>
          </a:xfrm>
          <a:custGeom>
            <a:avLst/>
            <a:gdLst/>
            <a:ahLst/>
            <a:cxnLst/>
            <a:rect l="l" t="t" r="r" b="b"/>
            <a:pathLst>
              <a:path w="6480810" h="2880360">
                <a:moveTo>
                  <a:pt x="0" y="0"/>
                </a:moveTo>
                <a:lnTo>
                  <a:pt x="6480810" y="0"/>
                </a:lnTo>
                <a:lnTo>
                  <a:pt x="6480810" y="819967"/>
                </a:lnTo>
                <a:cubicBezTo>
                  <a:pt x="6276375" y="935358"/>
                  <a:pt x="6136416" y="1149695"/>
                  <a:pt x="6122906" y="1397779"/>
                </a:cubicBezTo>
                <a:cubicBezTo>
                  <a:pt x="6121010" y="1404602"/>
                  <a:pt x="6120810" y="1411563"/>
                  <a:pt x="6120810" y="1418571"/>
                </a:cubicBezTo>
                <a:lnTo>
                  <a:pt x="6121507" y="1425485"/>
                </a:lnTo>
                <a:lnTo>
                  <a:pt x="6120765" y="1440180"/>
                </a:lnTo>
                <a:cubicBezTo>
                  <a:pt x="6120765" y="1706079"/>
                  <a:pt x="6264884" y="1938317"/>
                  <a:pt x="6480810" y="2060393"/>
                </a:cubicBezTo>
                <a:lnTo>
                  <a:pt x="6480810" y="2880360"/>
                </a:lnTo>
                <a:lnTo>
                  <a:pt x="0" y="2880360"/>
                </a:lnTo>
                <a:lnTo>
                  <a:pt x="0" y="2060393"/>
                </a:lnTo>
                <a:cubicBezTo>
                  <a:pt x="215926" y="1938317"/>
                  <a:pt x="360045" y="1706079"/>
                  <a:pt x="360045" y="1440180"/>
                </a:cubicBezTo>
                <a:cubicBezTo>
                  <a:pt x="360045" y="1174281"/>
                  <a:pt x="215926" y="942044"/>
                  <a:pt x="0" y="819967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48" name="Rounded Rectangle 47"/>
          <p:cNvSpPr/>
          <p:nvPr/>
        </p:nvSpPr>
        <p:spPr>
          <a:xfrm>
            <a:off x="2051050" y="2349500"/>
            <a:ext cx="5041900" cy="2159000"/>
          </a:xfrm>
          <a:prstGeom prst="roundRect">
            <a:avLst/>
          </a:prstGeom>
          <a:ln>
            <a:solidFill>
              <a:srgbClr val="385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6148" name="TextBox 1043"/>
          <p:cNvSpPr txBox="1">
            <a:spLocks noChangeArrowheads="1"/>
          </p:cNvSpPr>
          <p:nvPr/>
        </p:nvSpPr>
        <p:spPr bwMode="auto">
          <a:xfrm rot="-5400000">
            <a:off x="1679575" y="3228975"/>
            <a:ext cx="14414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0473827</a:t>
            </a:r>
          </a:p>
        </p:txBody>
      </p:sp>
      <p:sp>
        <p:nvSpPr>
          <p:cNvPr id="6149" name="TextBox 1043"/>
          <p:cNvSpPr txBox="1">
            <a:spLocks noChangeArrowheads="1"/>
          </p:cNvSpPr>
          <p:nvPr/>
        </p:nvSpPr>
        <p:spPr bwMode="auto">
          <a:xfrm rot="5400000">
            <a:off x="5973762" y="3228976"/>
            <a:ext cx="15652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0473827</a:t>
            </a:r>
          </a:p>
        </p:txBody>
      </p:sp>
      <p:sp>
        <p:nvSpPr>
          <p:cNvPr id="6150" name="TextBox 1043"/>
          <p:cNvSpPr txBox="1">
            <a:spLocks noChangeArrowheads="1"/>
          </p:cNvSpPr>
          <p:nvPr/>
        </p:nvSpPr>
        <p:spPr bwMode="auto">
          <a:xfrm>
            <a:off x="2841625" y="2570163"/>
            <a:ext cx="3240088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6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ADMIT ONE</a:t>
            </a:r>
          </a:p>
        </p:txBody>
      </p:sp>
      <p:cxnSp>
        <p:nvCxnSpPr>
          <p:cNvPr id="53" name="Straight Connector 52"/>
          <p:cNvCxnSpPr/>
          <p:nvPr/>
        </p:nvCxnSpPr>
        <p:spPr>
          <a:xfrm>
            <a:off x="2771775" y="2349500"/>
            <a:ext cx="0" cy="2159000"/>
          </a:xfrm>
          <a:prstGeom prst="line">
            <a:avLst/>
          </a:prstGeom>
          <a:ln w="28575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6372225" y="2349500"/>
            <a:ext cx="0" cy="2159000"/>
          </a:xfrm>
          <a:prstGeom prst="line">
            <a:avLst/>
          </a:prstGeom>
          <a:ln w="28575">
            <a:solidFill>
              <a:srgbClr val="385D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3" name="TextBox 1043"/>
          <p:cNvSpPr txBox="1">
            <a:spLocks noChangeArrowheads="1"/>
          </p:cNvSpPr>
          <p:nvPr/>
        </p:nvSpPr>
        <p:spPr bwMode="auto">
          <a:xfrm>
            <a:off x="3200400" y="4508500"/>
            <a:ext cx="25209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TICKET COMPANY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71550" y="1628775"/>
            <a:ext cx="7200900" cy="3600450"/>
          </a:xfrm>
          <a:custGeom>
            <a:avLst/>
            <a:gdLst/>
            <a:ahLst/>
            <a:cxnLst/>
            <a:rect l="l" t="t" r="r" b="b"/>
            <a:pathLst>
              <a:path w="7200899" h="3600500">
                <a:moveTo>
                  <a:pt x="381365" y="0"/>
                </a:moveTo>
                <a:lnTo>
                  <a:pt x="6840899" y="0"/>
                </a:lnTo>
                <a:cubicBezTo>
                  <a:pt x="6840899" y="198823"/>
                  <a:pt x="7002076" y="360000"/>
                  <a:pt x="7200899" y="360000"/>
                </a:cubicBezTo>
                <a:lnTo>
                  <a:pt x="7200899" y="3240500"/>
                </a:lnTo>
                <a:cubicBezTo>
                  <a:pt x="7002076" y="3240500"/>
                  <a:pt x="6840899" y="3401677"/>
                  <a:pt x="6840899" y="3600500"/>
                </a:cubicBezTo>
                <a:lnTo>
                  <a:pt x="312841" y="3600500"/>
                </a:lnTo>
                <a:cubicBezTo>
                  <a:pt x="312841" y="3417737"/>
                  <a:pt x="176651" y="3266784"/>
                  <a:pt x="0" y="3245254"/>
                </a:cubicBezTo>
                <a:lnTo>
                  <a:pt x="0" y="357846"/>
                </a:lnTo>
                <a:lnTo>
                  <a:pt x="21365" y="360000"/>
                </a:lnTo>
                <a:cubicBezTo>
                  <a:pt x="220188" y="360000"/>
                  <a:pt x="381365" y="198823"/>
                  <a:pt x="381365" y="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9" name="Rectangle 3"/>
          <p:cNvSpPr/>
          <p:nvPr/>
        </p:nvSpPr>
        <p:spPr>
          <a:xfrm>
            <a:off x="1331913" y="1989138"/>
            <a:ext cx="6480175" cy="2879725"/>
          </a:xfrm>
          <a:custGeom>
            <a:avLst/>
            <a:gdLst/>
            <a:ahLst/>
            <a:cxnLst/>
            <a:rect l="l" t="t" r="r" b="b"/>
            <a:pathLst>
              <a:path w="6480810" h="2880361">
                <a:moveTo>
                  <a:pt x="259928" y="0"/>
                </a:moveTo>
                <a:lnTo>
                  <a:pt x="6249898" y="0"/>
                </a:lnTo>
                <a:cubicBezTo>
                  <a:pt x="6309313" y="86968"/>
                  <a:pt x="6387912" y="159634"/>
                  <a:pt x="6480810" y="210126"/>
                </a:cubicBezTo>
                <a:lnTo>
                  <a:pt x="6480810" y="2620296"/>
                </a:lnTo>
                <a:cubicBezTo>
                  <a:pt x="6371172" y="2680526"/>
                  <a:pt x="6280938" y="2770740"/>
                  <a:pt x="6220681" y="2880361"/>
                </a:cubicBezTo>
                <a:lnTo>
                  <a:pt x="260025" y="2880361"/>
                </a:lnTo>
                <a:cubicBezTo>
                  <a:pt x="199803" y="2770736"/>
                  <a:pt x="109603" y="2680511"/>
                  <a:pt x="0" y="2620254"/>
                </a:cubicBezTo>
                <a:lnTo>
                  <a:pt x="0" y="259928"/>
                </a:lnTo>
                <a:cubicBezTo>
                  <a:pt x="109544" y="199705"/>
                  <a:pt x="199705" y="109545"/>
                  <a:pt x="259928" y="0"/>
                </a:cubicBezTo>
                <a:close/>
              </a:path>
            </a:pathLst>
          </a:cu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7172" name="Group 731"/>
          <p:cNvGrpSpPr>
            <a:grpSpLocks/>
          </p:cNvGrpSpPr>
          <p:nvPr/>
        </p:nvGrpSpPr>
        <p:grpSpPr bwMode="auto">
          <a:xfrm>
            <a:off x="5927725" y="3262313"/>
            <a:ext cx="1835150" cy="333375"/>
            <a:chOff x="1041400" y="1136650"/>
            <a:chExt cx="1835150" cy="914400"/>
          </a:xfrm>
        </p:grpSpPr>
        <p:sp>
          <p:nvSpPr>
            <p:cNvPr id="7187" name="Rectangle 1016"/>
            <p:cNvSpPr>
              <a:spLocks noChangeArrowheads="1"/>
            </p:cNvSpPr>
            <p:nvPr/>
          </p:nvSpPr>
          <p:spPr bwMode="auto">
            <a:xfrm>
              <a:off x="1562100" y="1136650"/>
              <a:ext cx="15875" cy="9144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88" name="Rectangle 1017"/>
            <p:cNvSpPr>
              <a:spLocks noChangeArrowheads="1"/>
            </p:cNvSpPr>
            <p:nvPr/>
          </p:nvSpPr>
          <p:spPr bwMode="auto">
            <a:xfrm>
              <a:off x="1606550" y="1136650"/>
              <a:ext cx="15875" cy="9144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89" name="Rectangle 1018"/>
            <p:cNvSpPr>
              <a:spLocks noChangeArrowheads="1"/>
            </p:cNvSpPr>
            <p:nvPr/>
          </p:nvSpPr>
          <p:spPr bwMode="auto">
            <a:xfrm>
              <a:off x="1679575" y="1136650"/>
              <a:ext cx="41275" cy="9144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90" name="Rectangle 1019"/>
            <p:cNvSpPr>
              <a:spLocks noChangeArrowheads="1"/>
            </p:cNvSpPr>
            <p:nvPr/>
          </p:nvSpPr>
          <p:spPr bwMode="auto">
            <a:xfrm>
              <a:off x="1736725" y="1136650"/>
              <a:ext cx="15875" cy="9144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91" name="Rectangle 1020"/>
            <p:cNvSpPr>
              <a:spLocks noChangeArrowheads="1"/>
            </p:cNvSpPr>
            <p:nvPr/>
          </p:nvSpPr>
          <p:spPr bwMode="auto">
            <a:xfrm>
              <a:off x="1771650" y="1136650"/>
              <a:ext cx="41275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92" name="Rectangle 1021"/>
            <p:cNvSpPr>
              <a:spLocks noChangeArrowheads="1"/>
            </p:cNvSpPr>
            <p:nvPr/>
          </p:nvSpPr>
          <p:spPr bwMode="auto">
            <a:xfrm>
              <a:off x="1831975" y="1136650"/>
              <a:ext cx="5715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93" name="Rectangle 1022"/>
            <p:cNvSpPr>
              <a:spLocks noChangeArrowheads="1"/>
            </p:cNvSpPr>
            <p:nvPr/>
          </p:nvSpPr>
          <p:spPr bwMode="auto">
            <a:xfrm>
              <a:off x="1924050" y="1136650"/>
              <a:ext cx="4445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94" name="Rectangle 1023"/>
            <p:cNvSpPr>
              <a:spLocks noChangeArrowheads="1"/>
            </p:cNvSpPr>
            <p:nvPr/>
          </p:nvSpPr>
          <p:spPr bwMode="auto">
            <a:xfrm>
              <a:off x="2003425" y="1136650"/>
              <a:ext cx="1270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95" name="Rectangle 1024"/>
            <p:cNvSpPr>
              <a:spLocks noChangeArrowheads="1"/>
            </p:cNvSpPr>
            <p:nvPr/>
          </p:nvSpPr>
          <p:spPr bwMode="auto">
            <a:xfrm>
              <a:off x="2060575" y="1136650"/>
              <a:ext cx="1270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96" name="Rectangle 1025"/>
            <p:cNvSpPr>
              <a:spLocks noChangeArrowheads="1"/>
            </p:cNvSpPr>
            <p:nvPr/>
          </p:nvSpPr>
          <p:spPr bwMode="auto">
            <a:xfrm>
              <a:off x="2114550" y="1136650"/>
              <a:ext cx="3810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97" name="Rectangle 1026"/>
            <p:cNvSpPr>
              <a:spLocks noChangeArrowheads="1"/>
            </p:cNvSpPr>
            <p:nvPr/>
          </p:nvSpPr>
          <p:spPr bwMode="auto">
            <a:xfrm>
              <a:off x="2197100" y="1136650"/>
              <a:ext cx="1270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98" name="Rectangle 1027"/>
            <p:cNvSpPr>
              <a:spLocks noChangeArrowheads="1"/>
            </p:cNvSpPr>
            <p:nvPr/>
          </p:nvSpPr>
          <p:spPr bwMode="auto">
            <a:xfrm>
              <a:off x="2254250" y="1136650"/>
              <a:ext cx="4445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199" name="Rectangle 1028"/>
            <p:cNvSpPr>
              <a:spLocks noChangeArrowheads="1"/>
            </p:cNvSpPr>
            <p:nvPr/>
          </p:nvSpPr>
          <p:spPr bwMode="auto">
            <a:xfrm>
              <a:off x="2314575" y="1136650"/>
              <a:ext cx="1270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200" name="Rectangle 1029"/>
            <p:cNvSpPr>
              <a:spLocks noChangeArrowheads="1"/>
            </p:cNvSpPr>
            <p:nvPr/>
          </p:nvSpPr>
          <p:spPr bwMode="auto">
            <a:xfrm>
              <a:off x="2384425" y="1136650"/>
              <a:ext cx="4445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201" name="Rectangle 1030"/>
            <p:cNvSpPr>
              <a:spLocks noChangeArrowheads="1"/>
            </p:cNvSpPr>
            <p:nvPr/>
          </p:nvSpPr>
          <p:spPr bwMode="auto">
            <a:xfrm>
              <a:off x="1219200" y="1139825"/>
              <a:ext cx="158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202" name="Rectangle 1031"/>
            <p:cNvSpPr>
              <a:spLocks noChangeArrowheads="1"/>
            </p:cNvSpPr>
            <p:nvPr/>
          </p:nvSpPr>
          <p:spPr bwMode="auto">
            <a:xfrm>
              <a:off x="1260475" y="1139825"/>
              <a:ext cx="158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203" name="Rectangle 1032"/>
            <p:cNvSpPr>
              <a:spLocks noChangeArrowheads="1"/>
            </p:cNvSpPr>
            <p:nvPr/>
          </p:nvSpPr>
          <p:spPr bwMode="auto">
            <a:xfrm>
              <a:off x="1304925" y="1139825"/>
              <a:ext cx="158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204" name="Rectangle 1033"/>
            <p:cNvSpPr>
              <a:spLocks noChangeArrowheads="1"/>
            </p:cNvSpPr>
            <p:nvPr/>
          </p:nvSpPr>
          <p:spPr bwMode="auto">
            <a:xfrm>
              <a:off x="1336675" y="1139825"/>
              <a:ext cx="158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205" name="Rectangle 1034"/>
            <p:cNvSpPr>
              <a:spLocks noChangeArrowheads="1"/>
            </p:cNvSpPr>
            <p:nvPr/>
          </p:nvSpPr>
          <p:spPr bwMode="auto">
            <a:xfrm>
              <a:off x="1387475" y="1139825"/>
              <a:ext cx="285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206" name="Rectangle 1035"/>
            <p:cNvSpPr>
              <a:spLocks noChangeArrowheads="1"/>
            </p:cNvSpPr>
            <p:nvPr/>
          </p:nvSpPr>
          <p:spPr bwMode="auto">
            <a:xfrm>
              <a:off x="1454150" y="1139825"/>
              <a:ext cx="539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207" name="Rectangle 1036"/>
            <p:cNvSpPr>
              <a:spLocks noChangeArrowheads="1"/>
            </p:cNvSpPr>
            <p:nvPr/>
          </p:nvSpPr>
          <p:spPr bwMode="auto">
            <a:xfrm>
              <a:off x="2482850" y="1139825"/>
              <a:ext cx="38100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208" name="Rectangle 1037"/>
            <p:cNvSpPr>
              <a:spLocks noChangeArrowheads="1"/>
            </p:cNvSpPr>
            <p:nvPr/>
          </p:nvSpPr>
          <p:spPr bwMode="auto">
            <a:xfrm>
              <a:off x="2565400" y="1139825"/>
              <a:ext cx="31750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209" name="Rectangle 1038"/>
            <p:cNvSpPr>
              <a:spLocks noChangeArrowheads="1"/>
            </p:cNvSpPr>
            <p:nvPr/>
          </p:nvSpPr>
          <p:spPr bwMode="auto">
            <a:xfrm>
              <a:off x="2619375" y="1139825"/>
              <a:ext cx="31750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210" name="Rectangle 1039"/>
            <p:cNvSpPr>
              <a:spLocks noChangeArrowheads="1"/>
            </p:cNvSpPr>
            <p:nvPr/>
          </p:nvSpPr>
          <p:spPr bwMode="auto">
            <a:xfrm>
              <a:off x="2679700" y="1139825"/>
              <a:ext cx="3492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211" name="Rectangle 1040"/>
            <p:cNvSpPr>
              <a:spLocks noChangeArrowheads="1"/>
            </p:cNvSpPr>
            <p:nvPr/>
          </p:nvSpPr>
          <p:spPr bwMode="auto">
            <a:xfrm>
              <a:off x="2743200" y="1139825"/>
              <a:ext cx="158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212" name="Rectangle 1041"/>
            <p:cNvSpPr>
              <a:spLocks noChangeArrowheads="1"/>
            </p:cNvSpPr>
            <p:nvPr/>
          </p:nvSpPr>
          <p:spPr bwMode="auto">
            <a:xfrm>
              <a:off x="2803525" y="1139825"/>
              <a:ext cx="158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213" name="Rectangle 1042"/>
            <p:cNvSpPr>
              <a:spLocks noChangeArrowheads="1"/>
            </p:cNvSpPr>
            <p:nvPr/>
          </p:nvSpPr>
          <p:spPr bwMode="auto">
            <a:xfrm>
              <a:off x="1089025" y="1139825"/>
              <a:ext cx="57150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214" name="Rectangle 1043"/>
            <p:cNvSpPr>
              <a:spLocks noChangeArrowheads="1"/>
            </p:cNvSpPr>
            <p:nvPr/>
          </p:nvSpPr>
          <p:spPr bwMode="auto">
            <a:xfrm>
              <a:off x="2860675" y="1136650"/>
              <a:ext cx="15875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215" name="Rectangle 1044"/>
            <p:cNvSpPr>
              <a:spLocks noChangeArrowheads="1"/>
            </p:cNvSpPr>
            <p:nvPr/>
          </p:nvSpPr>
          <p:spPr bwMode="auto">
            <a:xfrm>
              <a:off x="1041400" y="1139825"/>
              <a:ext cx="19050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7216" name="Rectangle 1045"/>
            <p:cNvSpPr>
              <a:spLocks noChangeArrowheads="1"/>
            </p:cNvSpPr>
            <p:nvPr/>
          </p:nvSpPr>
          <p:spPr bwMode="auto">
            <a:xfrm>
              <a:off x="1193800" y="1139825"/>
              <a:ext cx="158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7173" name="TextBox 1043"/>
          <p:cNvSpPr txBox="1">
            <a:spLocks noChangeArrowheads="1"/>
          </p:cNvSpPr>
          <p:nvPr/>
        </p:nvSpPr>
        <p:spPr bwMode="auto">
          <a:xfrm>
            <a:off x="6384925" y="3598863"/>
            <a:ext cx="11382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0473827</a:t>
            </a:r>
            <a:endParaRPr lang="en-GB" altLang="en-US" sz="1800">
              <a:solidFill>
                <a:srgbClr val="000000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7174" name="TextBox 1043"/>
          <p:cNvSpPr txBox="1">
            <a:spLocks noChangeArrowheads="1"/>
          </p:cNvSpPr>
          <p:nvPr/>
        </p:nvSpPr>
        <p:spPr bwMode="auto">
          <a:xfrm>
            <a:off x="1692275" y="1989138"/>
            <a:ext cx="25193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CINEMA PRESENTS</a:t>
            </a:r>
          </a:p>
        </p:txBody>
      </p:sp>
      <p:sp>
        <p:nvSpPr>
          <p:cNvPr id="7175" name="TextBox 1043"/>
          <p:cNvSpPr txBox="1">
            <a:spLocks noChangeArrowheads="1"/>
          </p:cNvSpPr>
          <p:nvPr/>
        </p:nvSpPr>
        <p:spPr bwMode="auto">
          <a:xfrm>
            <a:off x="1692275" y="2989263"/>
            <a:ext cx="12588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SCREEN</a:t>
            </a:r>
          </a:p>
        </p:txBody>
      </p:sp>
      <p:sp>
        <p:nvSpPr>
          <p:cNvPr id="7176" name="TextBox 1043"/>
          <p:cNvSpPr txBox="1">
            <a:spLocks noChangeArrowheads="1"/>
          </p:cNvSpPr>
          <p:nvPr/>
        </p:nvSpPr>
        <p:spPr bwMode="auto">
          <a:xfrm>
            <a:off x="1692275" y="4068763"/>
            <a:ext cx="12588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PRICE</a:t>
            </a:r>
          </a:p>
        </p:txBody>
      </p:sp>
      <p:sp>
        <p:nvSpPr>
          <p:cNvPr id="7177" name="TextBox 1043"/>
          <p:cNvSpPr txBox="1">
            <a:spLocks noChangeArrowheads="1"/>
          </p:cNvSpPr>
          <p:nvPr/>
        </p:nvSpPr>
        <p:spPr bwMode="auto">
          <a:xfrm>
            <a:off x="2773363" y="4068763"/>
            <a:ext cx="12604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DATE</a:t>
            </a:r>
          </a:p>
        </p:txBody>
      </p:sp>
      <p:sp>
        <p:nvSpPr>
          <p:cNvPr id="7178" name="TextBox 1043"/>
          <p:cNvSpPr txBox="1">
            <a:spLocks noChangeArrowheads="1"/>
          </p:cNvSpPr>
          <p:nvPr/>
        </p:nvSpPr>
        <p:spPr bwMode="auto">
          <a:xfrm>
            <a:off x="4173538" y="4068763"/>
            <a:ext cx="24447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PROGRAMME TIME</a:t>
            </a:r>
          </a:p>
        </p:txBody>
      </p:sp>
      <p:sp>
        <p:nvSpPr>
          <p:cNvPr id="7179" name="TextBox 1043"/>
          <p:cNvSpPr txBox="1">
            <a:spLocks noChangeArrowheads="1"/>
          </p:cNvSpPr>
          <p:nvPr/>
        </p:nvSpPr>
        <p:spPr bwMode="auto">
          <a:xfrm>
            <a:off x="6472238" y="4068763"/>
            <a:ext cx="12604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RATING</a:t>
            </a:r>
          </a:p>
        </p:txBody>
      </p:sp>
      <p:sp>
        <p:nvSpPr>
          <p:cNvPr id="7180" name="TextBox 1043"/>
          <p:cNvSpPr txBox="1">
            <a:spLocks noChangeArrowheads="1"/>
          </p:cNvSpPr>
          <p:nvPr/>
        </p:nvSpPr>
        <p:spPr bwMode="auto">
          <a:xfrm rot="5400000">
            <a:off x="6767512" y="2389188"/>
            <a:ext cx="12350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ADULT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standard</a:t>
            </a:r>
          </a:p>
        </p:txBody>
      </p:sp>
      <p:sp>
        <p:nvSpPr>
          <p:cNvPr id="7181" name="TextBox 1043"/>
          <p:cNvSpPr txBox="1">
            <a:spLocks noChangeArrowheads="1"/>
          </p:cNvSpPr>
          <p:nvPr/>
        </p:nvSpPr>
        <p:spPr bwMode="auto">
          <a:xfrm>
            <a:off x="1692275" y="2343150"/>
            <a:ext cx="32400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FILM TITLE</a:t>
            </a:r>
          </a:p>
        </p:txBody>
      </p:sp>
      <p:sp>
        <p:nvSpPr>
          <p:cNvPr id="7182" name="TextBox 1043"/>
          <p:cNvSpPr txBox="1">
            <a:spLocks noChangeArrowheads="1"/>
          </p:cNvSpPr>
          <p:nvPr/>
        </p:nvSpPr>
        <p:spPr bwMode="auto">
          <a:xfrm>
            <a:off x="1692275" y="3327400"/>
            <a:ext cx="9271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14</a:t>
            </a:r>
          </a:p>
        </p:txBody>
      </p:sp>
      <p:sp>
        <p:nvSpPr>
          <p:cNvPr id="7183" name="TextBox 1043"/>
          <p:cNvSpPr txBox="1">
            <a:spLocks noChangeArrowheads="1"/>
          </p:cNvSpPr>
          <p:nvPr/>
        </p:nvSpPr>
        <p:spPr bwMode="auto">
          <a:xfrm>
            <a:off x="1689100" y="4406900"/>
            <a:ext cx="12604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£8.60</a:t>
            </a:r>
          </a:p>
        </p:txBody>
      </p:sp>
      <p:sp>
        <p:nvSpPr>
          <p:cNvPr id="7184" name="TextBox 1043"/>
          <p:cNvSpPr txBox="1">
            <a:spLocks noChangeArrowheads="1"/>
          </p:cNvSpPr>
          <p:nvPr/>
        </p:nvSpPr>
        <p:spPr bwMode="auto">
          <a:xfrm>
            <a:off x="2771775" y="4406900"/>
            <a:ext cx="12604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06/11/2011</a:t>
            </a:r>
          </a:p>
        </p:txBody>
      </p:sp>
      <p:sp>
        <p:nvSpPr>
          <p:cNvPr id="7185" name="TextBox 1043"/>
          <p:cNvSpPr txBox="1">
            <a:spLocks noChangeArrowheads="1"/>
          </p:cNvSpPr>
          <p:nvPr/>
        </p:nvSpPr>
        <p:spPr bwMode="auto">
          <a:xfrm>
            <a:off x="4171950" y="4406900"/>
            <a:ext cx="13509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18:00</a:t>
            </a:r>
          </a:p>
        </p:txBody>
      </p:sp>
      <p:sp>
        <p:nvSpPr>
          <p:cNvPr id="7186" name="TextBox 1043"/>
          <p:cNvSpPr txBox="1">
            <a:spLocks noChangeArrowheads="1"/>
          </p:cNvSpPr>
          <p:nvPr/>
        </p:nvSpPr>
        <p:spPr bwMode="auto">
          <a:xfrm>
            <a:off x="6470650" y="4406900"/>
            <a:ext cx="12588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12A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71550" y="1628775"/>
            <a:ext cx="7200900" cy="3600450"/>
          </a:xfrm>
          <a:custGeom>
            <a:avLst/>
            <a:gdLst/>
            <a:ahLst/>
            <a:cxnLst/>
            <a:rect l="l" t="t" r="r" b="b"/>
            <a:pathLst>
              <a:path w="7200899" h="3600500">
                <a:moveTo>
                  <a:pt x="0" y="0"/>
                </a:moveTo>
                <a:lnTo>
                  <a:pt x="7200899" y="0"/>
                </a:lnTo>
                <a:lnTo>
                  <a:pt x="7200899" y="1473122"/>
                </a:lnTo>
                <a:lnTo>
                  <a:pt x="7200855" y="1473117"/>
                </a:lnTo>
                <a:cubicBezTo>
                  <a:pt x="7002032" y="1473117"/>
                  <a:pt x="6840855" y="1634294"/>
                  <a:pt x="6840855" y="1833117"/>
                </a:cubicBezTo>
                <a:cubicBezTo>
                  <a:pt x="6840855" y="2031940"/>
                  <a:pt x="7002032" y="2193117"/>
                  <a:pt x="7200855" y="2193117"/>
                </a:cubicBezTo>
                <a:cubicBezTo>
                  <a:pt x="7200870" y="2193117"/>
                  <a:pt x="7200885" y="2193117"/>
                  <a:pt x="7200899" y="2193113"/>
                </a:cubicBezTo>
                <a:lnTo>
                  <a:pt x="7200899" y="3600500"/>
                </a:lnTo>
                <a:lnTo>
                  <a:pt x="0" y="3600500"/>
                </a:lnTo>
                <a:lnTo>
                  <a:pt x="0" y="2160180"/>
                </a:lnTo>
                <a:cubicBezTo>
                  <a:pt x="198823" y="2160180"/>
                  <a:pt x="360000" y="1999003"/>
                  <a:pt x="360000" y="1800180"/>
                </a:cubicBezTo>
                <a:cubicBezTo>
                  <a:pt x="360000" y="1601357"/>
                  <a:pt x="198823" y="1440180"/>
                  <a:pt x="0" y="144018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971550" y="1628775"/>
            <a:ext cx="7200900" cy="36004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8196" name="Group 731"/>
          <p:cNvGrpSpPr>
            <a:grpSpLocks/>
          </p:cNvGrpSpPr>
          <p:nvPr/>
        </p:nvGrpSpPr>
        <p:grpSpPr bwMode="auto">
          <a:xfrm>
            <a:off x="6011863" y="4584700"/>
            <a:ext cx="1835150" cy="333375"/>
            <a:chOff x="1041400" y="1136650"/>
            <a:chExt cx="1835150" cy="914400"/>
          </a:xfrm>
        </p:grpSpPr>
        <p:sp>
          <p:nvSpPr>
            <p:cNvPr id="8211" name="Rectangle 1016"/>
            <p:cNvSpPr>
              <a:spLocks noChangeArrowheads="1"/>
            </p:cNvSpPr>
            <p:nvPr/>
          </p:nvSpPr>
          <p:spPr bwMode="auto">
            <a:xfrm>
              <a:off x="1562100" y="1136650"/>
              <a:ext cx="15875" cy="9144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12" name="Rectangle 1017"/>
            <p:cNvSpPr>
              <a:spLocks noChangeArrowheads="1"/>
            </p:cNvSpPr>
            <p:nvPr/>
          </p:nvSpPr>
          <p:spPr bwMode="auto">
            <a:xfrm>
              <a:off x="1606550" y="1136650"/>
              <a:ext cx="15875" cy="9144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13" name="Rectangle 1018"/>
            <p:cNvSpPr>
              <a:spLocks noChangeArrowheads="1"/>
            </p:cNvSpPr>
            <p:nvPr/>
          </p:nvSpPr>
          <p:spPr bwMode="auto">
            <a:xfrm>
              <a:off x="1679575" y="1136650"/>
              <a:ext cx="41275" cy="9144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14" name="Rectangle 1019"/>
            <p:cNvSpPr>
              <a:spLocks noChangeArrowheads="1"/>
            </p:cNvSpPr>
            <p:nvPr/>
          </p:nvSpPr>
          <p:spPr bwMode="auto">
            <a:xfrm>
              <a:off x="1736725" y="1136650"/>
              <a:ext cx="15875" cy="9144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15" name="Rectangle 1020"/>
            <p:cNvSpPr>
              <a:spLocks noChangeArrowheads="1"/>
            </p:cNvSpPr>
            <p:nvPr/>
          </p:nvSpPr>
          <p:spPr bwMode="auto">
            <a:xfrm>
              <a:off x="1771650" y="1136650"/>
              <a:ext cx="41275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16" name="Rectangle 1021"/>
            <p:cNvSpPr>
              <a:spLocks noChangeArrowheads="1"/>
            </p:cNvSpPr>
            <p:nvPr/>
          </p:nvSpPr>
          <p:spPr bwMode="auto">
            <a:xfrm>
              <a:off x="1831975" y="1136650"/>
              <a:ext cx="5715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17" name="Rectangle 1022"/>
            <p:cNvSpPr>
              <a:spLocks noChangeArrowheads="1"/>
            </p:cNvSpPr>
            <p:nvPr/>
          </p:nvSpPr>
          <p:spPr bwMode="auto">
            <a:xfrm>
              <a:off x="1924050" y="1136650"/>
              <a:ext cx="4445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18" name="Rectangle 1023"/>
            <p:cNvSpPr>
              <a:spLocks noChangeArrowheads="1"/>
            </p:cNvSpPr>
            <p:nvPr/>
          </p:nvSpPr>
          <p:spPr bwMode="auto">
            <a:xfrm>
              <a:off x="2003425" y="1136650"/>
              <a:ext cx="1270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19" name="Rectangle 1024"/>
            <p:cNvSpPr>
              <a:spLocks noChangeArrowheads="1"/>
            </p:cNvSpPr>
            <p:nvPr/>
          </p:nvSpPr>
          <p:spPr bwMode="auto">
            <a:xfrm>
              <a:off x="2060575" y="1136650"/>
              <a:ext cx="1270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20" name="Rectangle 1025"/>
            <p:cNvSpPr>
              <a:spLocks noChangeArrowheads="1"/>
            </p:cNvSpPr>
            <p:nvPr/>
          </p:nvSpPr>
          <p:spPr bwMode="auto">
            <a:xfrm>
              <a:off x="2114550" y="1136650"/>
              <a:ext cx="3810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21" name="Rectangle 1026"/>
            <p:cNvSpPr>
              <a:spLocks noChangeArrowheads="1"/>
            </p:cNvSpPr>
            <p:nvPr/>
          </p:nvSpPr>
          <p:spPr bwMode="auto">
            <a:xfrm>
              <a:off x="2197100" y="1136650"/>
              <a:ext cx="1270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22" name="Rectangle 1027"/>
            <p:cNvSpPr>
              <a:spLocks noChangeArrowheads="1"/>
            </p:cNvSpPr>
            <p:nvPr/>
          </p:nvSpPr>
          <p:spPr bwMode="auto">
            <a:xfrm>
              <a:off x="2254250" y="1136650"/>
              <a:ext cx="4445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23" name="Rectangle 1028"/>
            <p:cNvSpPr>
              <a:spLocks noChangeArrowheads="1"/>
            </p:cNvSpPr>
            <p:nvPr/>
          </p:nvSpPr>
          <p:spPr bwMode="auto">
            <a:xfrm>
              <a:off x="2314575" y="1136650"/>
              <a:ext cx="1270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24" name="Rectangle 1029"/>
            <p:cNvSpPr>
              <a:spLocks noChangeArrowheads="1"/>
            </p:cNvSpPr>
            <p:nvPr/>
          </p:nvSpPr>
          <p:spPr bwMode="auto">
            <a:xfrm>
              <a:off x="2384425" y="1136650"/>
              <a:ext cx="4445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25" name="Rectangle 1030"/>
            <p:cNvSpPr>
              <a:spLocks noChangeArrowheads="1"/>
            </p:cNvSpPr>
            <p:nvPr/>
          </p:nvSpPr>
          <p:spPr bwMode="auto">
            <a:xfrm>
              <a:off x="1219200" y="1139825"/>
              <a:ext cx="158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26" name="Rectangle 1031"/>
            <p:cNvSpPr>
              <a:spLocks noChangeArrowheads="1"/>
            </p:cNvSpPr>
            <p:nvPr/>
          </p:nvSpPr>
          <p:spPr bwMode="auto">
            <a:xfrm>
              <a:off x="1260475" y="1139825"/>
              <a:ext cx="158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27" name="Rectangle 1032"/>
            <p:cNvSpPr>
              <a:spLocks noChangeArrowheads="1"/>
            </p:cNvSpPr>
            <p:nvPr/>
          </p:nvSpPr>
          <p:spPr bwMode="auto">
            <a:xfrm>
              <a:off x="1304925" y="1139825"/>
              <a:ext cx="158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28" name="Rectangle 1033"/>
            <p:cNvSpPr>
              <a:spLocks noChangeArrowheads="1"/>
            </p:cNvSpPr>
            <p:nvPr/>
          </p:nvSpPr>
          <p:spPr bwMode="auto">
            <a:xfrm>
              <a:off x="1336675" y="1139825"/>
              <a:ext cx="158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29" name="Rectangle 1034"/>
            <p:cNvSpPr>
              <a:spLocks noChangeArrowheads="1"/>
            </p:cNvSpPr>
            <p:nvPr/>
          </p:nvSpPr>
          <p:spPr bwMode="auto">
            <a:xfrm>
              <a:off x="1387475" y="1139825"/>
              <a:ext cx="285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30" name="Rectangle 1035"/>
            <p:cNvSpPr>
              <a:spLocks noChangeArrowheads="1"/>
            </p:cNvSpPr>
            <p:nvPr/>
          </p:nvSpPr>
          <p:spPr bwMode="auto">
            <a:xfrm>
              <a:off x="1454150" y="1139825"/>
              <a:ext cx="539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31" name="Rectangle 1036"/>
            <p:cNvSpPr>
              <a:spLocks noChangeArrowheads="1"/>
            </p:cNvSpPr>
            <p:nvPr/>
          </p:nvSpPr>
          <p:spPr bwMode="auto">
            <a:xfrm>
              <a:off x="2482850" y="1139825"/>
              <a:ext cx="38100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32" name="Rectangle 1037"/>
            <p:cNvSpPr>
              <a:spLocks noChangeArrowheads="1"/>
            </p:cNvSpPr>
            <p:nvPr/>
          </p:nvSpPr>
          <p:spPr bwMode="auto">
            <a:xfrm>
              <a:off x="2565400" y="1139825"/>
              <a:ext cx="31750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33" name="Rectangle 1038"/>
            <p:cNvSpPr>
              <a:spLocks noChangeArrowheads="1"/>
            </p:cNvSpPr>
            <p:nvPr/>
          </p:nvSpPr>
          <p:spPr bwMode="auto">
            <a:xfrm>
              <a:off x="2619375" y="1139825"/>
              <a:ext cx="31750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34" name="Rectangle 1039"/>
            <p:cNvSpPr>
              <a:spLocks noChangeArrowheads="1"/>
            </p:cNvSpPr>
            <p:nvPr/>
          </p:nvSpPr>
          <p:spPr bwMode="auto">
            <a:xfrm>
              <a:off x="2679700" y="1139825"/>
              <a:ext cx="3492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35" name="Rectangle 1040"/>
            <p:cNvSpPr>
              <a:spLocks noChangeArrowheads="1"/>
            </p:cNvSpPr>
            <p:nvPr/>
          </p:nvSpPr>
          <p:spPr bwMode="auto">
            <a:xfrm>
              <a:off x="2743200" y="1139825"/>
              <a:ext cx="158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36" name="Rectangle 1041"/>
            <p:cNvSpPr>
              <a:spLocks noChangeArrowheads="1"/>
            </p:cNvSpPr>
            <p:nvPr/>
          </p:nvSpPr>
          <p:spPr bwMode="auto">
            <a:xfrm>
              <a:off x="2803525" y="1139825"/>
              <a:ext cx="158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37" name="Rectangle 1042"/>
            <p:cNvSpPr>
              <a:spLocks noChangeArrowheads="1"/>
            </p:cNvSpPr>
            <p:nvPr/>
          </p:nvSpPr>
          <p:spPr bwMode="auto">
            <a:xfrm>
              <a:off x="1089025" y="1139825"/>
              <a:ext cx="57150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38" name="Rectangle 1043"/>
            <p:cNvSpPr>
              <a:spLocks noChangeArrowheads="1"/>
            </p:cNvSpPr>
            <p:nvPr/>
          </p:nvSpPr>
          <p:spPr bwMode="auto">
            <a:xfrm>
              <a:off x="2860675" y="1136650"/>
              <a:ext cx="15875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39" name="Rectangle 1044"/>
            <p:cNvSpPr>
              <a:spLocks noChangeArrowheads="1"/>
            </p:cNvSpPr>
            <p:nvPr/>
          </p:nvSpPr>
          <p:spPr bwMode="auto">
            <a:xfrm>
              <a:off x="1041400" y="1139825"/>
              <a:ext cx="19050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8240" name="Rectangle 1045"/>
            <p:cNvSpPr>
              <a:spLocks noChangeArrowheads="1"/>
            </p:cNvSpPr>
            <p:nvPr/>
          </p:nvSpPr>
          <p:spPr bwMode="auto">
            <a:xfrm>
              <a:off x="1193800" y="1139825"/>
              <a:ext cx="158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8197" name="TextBox 1043"/>
          <p:cNvSpPr txBox="1">
            <a:spLocks noChangeArrowheads="1"/>
          </p:cNvSpPr>
          <p:nvPr/>
        </p:nvSpPr>
        <p:spPr bwMode="auto">
          <a:xfrm>
            <a:off x="6469063" y="4921250"/>
            <a:ext cx="11382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0473827</a:t>
            </a:r>
            <a:endParaRPr lang="en-GB" altLang="en-US" sz="1800">
              <a:solidFill>
                <a:srgbClr val="000000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8198" name="TextBox 1043"/>
          <p:cNvSpPr txBox="1">
            <a:spLocks noChangeArrowheads="1"/>
          </p:cNvSpPr>
          <p:nvPr/>
        </p:nvSpPr>
        <p:spPr bwMode="auto">
          <a:xfrm>
            <a:off x="1331913" y="1708150"/>
            <a:ext cx="251936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CINEMA PRESENTS</a:t>
            </a:r>
          </a:p>
        </p:txBody>
      </p:sp>
      <p:sp>
        <p:nvSpPr>
          <p:cNvPr id="8199" name="TextBox 1043"/>
          <p:cNvSpPr txBox="1">
            <a:spLocks noChangeArrowheads="1"/>
          </p:cNvSpPr>
          <p:nvPr/>
        </p:nvSpPr>
        <p:spPr bwMode="auto">
          <a:xfrm>
            <a:off x="1331913" y="2708275"/>
            <a:ext cx="12604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SCREEN</a:t>
            </a:r>
          </a:p>
        </p:txBody>
      </p:sp>
      <p:sp>
        <p:nvSpPr>
          <p:cNvPr id="8200" name="TextBox 1043"/>
          <p:cNvSpPr txBox="1">
            <a:spLocks noChangeArrowheads="1"/>
          </p:cNvSpPr>
          <p:nvPr/>
        </p:nvSpPr>
        <p:spPr bwMode="auto">
          <a:xfrm>
            <a:off x="1331913" y="3789363"/>
            <a:ext cx="12604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PRICE</a:t>
            </a:r>
          </a:p>
        </p:txBody>
      </p:sp>
      <p:sp>
        <p:nvSpPr>
          <p:cNvPr id="8201" name="TextBox 1043"/>
          <p:cNvSpPr txBox="1">
            <a:spLocks noChangeArrowheads="1"/>
          </p:cNvSpPr>
          <p:nvPr/>
        </p:nvSpPr>
        <p:spPr bwMode="auto">
          <a:xfrm>
            <a:off x="2414588" y="3789363"/>
            <a:ext cx="1258887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DATE</a:t>
            </a:r>
          </a:p>
        </p:txBody>
      </p:sp>
      <p:sp>
        <p:nvSpPr>
          <p:cNvPr id="8202" name="TextBox 1043"/>
          <p:cNvSpPr txBox="1">
            <a:spLocks noChangeArrowheads="1"/>
          </p:cNvSpPr>
          <p:nvPr/>
        </p:nvSpPr>
        <p:spPr bwMode="auto">
          <a:xfrm>
            <a:off x="3813175" y="3789363"/>
            <a:ext cx="24447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PROGRAMME TIME</a:t>
            </a:r>
          </a:p>
        </p:txBody>
      </p:sp>
      <p:sp>
        <p:nvSpPr>
          <p:cNvPr id="8203" name="TextBox 1043"/>
          <p:cNvSpPr txBox="1">
            <a:spLocks noChangeArrowheads="1"/>
          </p:cNvSpPr>
          <p:nvPr/>
        </p:nvSpPr>
        <p:spPr bwMode="auto">
          <a:xfrm>
            <a:off x="6111875" y="3789363"/>
            <a:ext cx="12604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RATING</a:t>
            </a:r>
          </a:p>
        </p:txBody>
      </p:sp>
      <p:sp>
        <p:nvSpPr>
          <p:cNvPr id="8204" name="TextBox 1043"/>
          <p:cNvSpPr txBox="1">
            <a:spLocks noChangeArrowheads="1"/>
          </p:cNvSpPr>
          <p:nvPr/>
        </p:nvSpPr>
        <p:spPr bwMode="auto">
          <a:xfrm rot="5400000">
            <a:off x="7003257" y="2108994"/>
            <a:ext cx="12366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ADULT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standard</a:t>
            </a:r>
          </a:p>
        </p:txBody>
      </p:sp>
      <p:sp>
        <p:nvSpPr>
          <p:cNvPr id="8205" name="TextBox 1043"/>
          <p:cNvSpPr txBox="1">
            <a:spLocks noChangeArrowheads="1"/>
          </p:cNvSpPr>
          <p:nvPr/>
        </p:nvSpPr>
        <p:spPr bwMode="auto">
          <a:xfrm>
            <a:off x="1331913" y="2063750"/>
            <a:ext cx="324008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FILM TITLE</a:t>
            </a:r>
          </a:p>
        </p:txBody>
      </p:sp>
      <p:sp>
        <p:nvSpPr>
          <p:cNvPr id="8206" name="TextBox 1043"/>
          <p:cNvSpPr txBox="1">
            <a:spLocks noChangeArrowheads="1"/>
          </p:cNvSpPr>
          <p:nvPr/>
        </p:nvSpPr>
        <p:spPr bwMode="auto">
          <a:xfrm>
            <a:off x="1331913" y="3048000"/>
            <a:ext cx="9271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14</a:t>
            </a:r>
          </a:p>
        </p:txBody>
      </p:sp>
      <p:sp>
        <p:nvSpPr>
          <p:cNvPr id="8207" name="TextBox 1043"/>
          <p:cNvSpPr txBox="1">
            <a:spLocks noChangeArrowheads="1"/>
          </p:cNvSpPr>
          <p:nvPr/>
        </p:nvSpPr>
        <p:spPr bwMode="auto">
          <a:xfrm>
            <a:off x="1328738" y="4127500"/>
            <a:ext cx="12604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£8.60</a:t>
            </a:r>
          </a:p>
        </p:txBody>
      </p:sp>
      <p:sp>
        <p:nvSpPr>
          <p:cNvPr id="8208" name="TextBox 1043"/>
          <p:cNvSpPr txBox="1">
            <a:spLocks noChangeArrowheads="1"/>
          </p:cNvSpPr>
          <p:nvPr/>
        </p:nvSpPr>
        <p:spPr bwMode="auto">
          <a:xfrm>
            <a:off x="2411413" y="4127500"/>
            <a:ext cx="12604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06/11/2011</a:t>
            </a:r>
          </a:p>
        </p:txBody>
      </p:sp>
      <p:sp>
        <p:nvSpPr>
          <p:cNvPr id="8209" name="TextBox 1043"/>
          <p:cNvSpPr txBox="1">
            <a:spLocks noChangeArrowheads="1"/>
          </p:cNvSpPr>
          <p:nvPr/>
        </p:nvSpPr>
        <p:spPr bwMode="auto">
          <a:xfrm>
            <a:off x="3811588" y="4127500"/>
            <a:ext cx="1352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18:00</a:t>
            </a:r>
          </a:p>
        </p:txBody>
      </p:sp>
      <p:sp>
        <p:nvSpPr>
          <p:cNvPr id="8210" name="TextBox 1043"/>
          <p:cNvSpPr txBox="1">
            <a:spLocks noChangeArrowheads="1"/>
          </p:cNvSpPr>
          <p:nvPr/>
        </p:nvSpPr>
        <p:spPr bwMode="auto">
          <a:xfrm>
            <a:off x="6110288" y="4127500"/>
            <a:ext cx="12604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12A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31913" y="1989138"/>
            <a:ext cx="6480175" cy="2879725"/>
          </a:xfrm>
          <a:custGeom>
            <a:avLst/>
            <a:gdLst/>
            <a:ahLst/>
            <a:cxnLst/>
            <a:rect l="l" t="t" r="r" b="b"/>
            <a:pathLst>
              <a:path w="6480810" h="2880361">
                <a:moveTo>
                  <a:pt x="259928" y="0"/>
                </a:moveTo>
                <a:lnTo>
                  <a:pt x="6249898" y="0"/>
                </a:lnTo>
                <a:cubicBezTo>
                  <a:pt x="6309313" y="86968"/>
                  <a:pt x="6387912" y="159634"/>
                  <a:pt x="6480810" y="210126"/>
                </a:cubicBezTo>
                <a:lnTo>
                  <a:pt x="6480810" y="2620296"/>
                </a:lnTo>
                <a:cubicBezTo>
                  <a:pt x="6371172" y="2680526"/>
                  <a:pt x="6280938" y="2770740"/>
                  <a:pt x="6220681" y="2880361"/>
                </a:cubicBezTo>
                <a:lnTo>
                  <a:pt x="260025" y="2880361"/>
                </a:lnTo>
                <a:cubicBezTo>
                  <a:pt x="199803" y="2770736"/>
                  <a:pt x="109603" y="2680511"/>
                  <a:pt x="0" y="2620254"/>
                </a:cubicBezTo>
                <a:lnTo>
                  <a:pt x="0" y="259928"/>
                </a:lnTo>
                <a:cubicBezTo>
                  <a:pt x="109544" y="199705"/>
                  <a:pt x="199705" y="109545"/>
                  <a:pt x="259928" y="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grpSp>
        <p:nvGrpSpPr>
          <p:cNvPr id="9219" name="Group 731"/>
          <p:cNvGrpSpPr>
            <a:grpSpLocks/>
          </p:cNvGrpSpPr>
          <p:nvPr/>
        </p:nvGrpSpPr>
        <p:grpSpPr bwMode="auto">
          <a:xfrm>
            <a:off x="5927725" y="3262313"/>
            <a:ext cx="1835150" cy="333375"/>
            <a:chOff x="1041400" y="1136650"/>
            <a:chExt cx="1835150" cy="914400"/>
          </a:xfrm>
        </p:grpSpPr>
        <p:sp>
          <p:nvSpPr>
            <p:cNvPr id="9234" name="Rectangle 1016"/>
            <p:cNvSpPr>
              <a:spLocks noChangeArrowheads="1"/>
            </p:cNvSpPr>
            <p:nvPr/>
          </p:nvSpPr>
          <p:spPr bwMode="auto">
            <a:xfrm>
              <a:off x="1562100" y="1136650"/>
              <a:ext cx="15875" cy="9144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35" name="Rectangle 1017"/>
            <p:cNvSpPr>
              <a:spLocks noChangeArrowheads="1"/>
            </p:cNvSpPr>
            <p:nvPr/>
          </p:nvSpPr>
          <p:spPr bwMode="auto">
            <a:xfrm>
              <a:off x="1606550" y="1136650"/>
              <a:ext cx="15875" cy="9144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36" name="Rectangle 1018"/>
            <p:cNvSpPr>
              <a:spLocks noChangeArrowheads="1"/>
            </p:cNvSpPr>
            <p:nvPr/>
          </p:nvSpPr>
          <p:spPr bwMode="auto">
            <a:xfrm>
              <a:off x="1679575" y="1136650"/>
              <a:ext cx="41275" cy="9144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37" name="Rectangle 1019"/>
            <p:cNvSpPr>
              <a:spLocks noChangeArrowheads="1"/>
            </p:cNvSpPr>
            <p:nvPr/>
          </p:nvSpPr>
          <p:spPr bwMode="auto">
            <a:xfrm>
              <a:off x="1736725" y="1136650"/>
              <a:ext cx="15875" cy="9144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38" name="Rectangle 1020"/>
            <p:cNvSpPr>
              <a:spLocks noChangeArrowheads="1"/>
            </p:cNvSpPr>
            <p:nvPr/>
          </p:nvSpPr>
          <p:spPr bwMode="auto">
            <a:xfrm>
              <a:off x="1771650" y="1136650"/>
              <a:ext cx="41275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39" name="Rectangle 1021"/>
            <p:cNvSpPr>
              <a:spLocks noChangeArrowheads="1"/>
            </p:cNvSpPr>
            <p:nvPr/>
          </p:nvSpPr>
          <p:spPr bwMode="auto">
            <a:xfrm>
              <a:off x="1831975" y="1136650"/>
              <a:ext cx="5715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40" name="Rectangle 1022"/>
            <p:cNvSpPr>
              <a:spLocks noChangeArrowheads="1"/>
            </p:cNvSpPr>
            <p:nvPr/>
          </p:nvSpPr>
          <p:spPr bwMode="auto">
            <a:xfrm>
              <a:off x="1924050" y="1136650"/>
              <a:ext cx="4445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41" name="Rectangle 1023"/>
            <p:cNvSpPr>
              <a:spLocks noChangeArrowheads="1"/>
            </p:cNvSpPr>
            <p:nvPr/>
          </p:nvSpPr>
          <p:spPr bwMode="auto">
            <a:xfrm>
              <a:off x="2003425" y="1136650"/>
              <a:ext cx="1270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42" name="Rectangle 1024"/>
            <p:cNvSpPr>
              <a:spLocks noChangeArrowheads="1"/>
            </p:cNvSpPr>
            <p:nvPr/>
          </p:nvSpPr>
          <p:spPr bwMode="auto">
            <a:xfrm>
              <a:off x="2060575" y="1136650"/>
              <a:ext cx="1270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43" name="Rectangle 1025"/>
            <p:cNvSpPr>
              <a:spLocks noChangeArrowheads="1"/>
            </p:cNvSpPr>
            <p:nvPr/>
          </p:nvSpPr>
          <p:spPr bwMode="auto">
            <a:xfrm>
              <a:off x="2114550" y="1136650"/>
              <a:ext cx="3810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44" name="Rectangle 1026"/>
            <p:cNvSpPr>
              <a:spLocks noChangeArrowheads="1"/>
            </p:cNvSpPr>
            <p:nvPr/>
          </p:nvSpPr>
          <p:spPr bwMode="auto">
            <a:xfrm>
              <a:off x="2197100" y="1136650"/>
              <a:ext cx="1270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45" name="Rectangle 1027"/>
            <p:cNvSpPr>
              <a:spLocks noChangeArrowheads="1"/>
            </p:cNvSpPr>
            <p:nvPr/>
          </p:nvSpPr>
          <p:spPr bwMode="auto">
            <a:xfrm>
              <a:off x="2254250" y="1136650"/>
              <a:ext cx="4445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46" name="Rectangle 1028"/>
            <p:cNvSpPr>
              <a:spLocks noChangeArrowheads="1"/>
            </p:cNvSpPr>
            <p:nvPr/>
          </p:nvSpPr>
          <p:spPr bwMode="auto">
            <a:xfrm>
              <a:off x="2314575" y="1136650"/>
              <a:ext cx="1270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47" name="Rectangle 1029"/>
            <p:cNvSpPr>
              <a:spLocks noChangeArrowheads="1"/>
            </p:cNvSpPr>
            <p:nvPr/>
          </p:nvSpPr>
          <p:spPr bwMode="auto">
            <a:xfrm>
              <a:off x="2384425" y="1136650"/>
              <a:ext cx="44450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48" name="Rectangle 1030"/>
            <p:cNvSpPr>
              <a:spLocks noChangeArrowheads="1"/>
            </p:cNvSpPr>
            <p:nvPr/>
          </p:nvSpPr>
          <p:spPr bwMode="auto">
            <a:xfrm>
              <a:off x="1219200" y="1139825"/>
              <a:ext cx="158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49" name="Rectangle 1031"/>
            <p:cNvSpPr>
              <a:spLocks noChangeArrowheads="1"/>
            </p:cNvSpPr>
            <p:nvPr/>
          </p:nvSpPr>
          <p:spPr bwMode="auto">
            <a:xfrm>
              <a:off x="1260475" y="1139825"/>
              <a:ext cx="158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50" name="Rectangle 1032"/>
            <p:cNvSpPr>
              <a:spLocks noChangeArrowheads="1"/>
            </p:cNvSpPr>
            <p:nvPr/>
          </p:nvSpPr>
          <p:spPr bwMode="auto">
            <a:xfrm>
              <a:off x="1304925" y="1139825"/>
              <a:ext cx="158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51" name="Rectangle 1033"/>
            <p:cNvSpPr>
              <a:spLocks noChangeArrowheads="1"/>
            </p:cNvSpPr>
            <p:nvPr/>
          </p:nvSpPr>
          <p:spPr bwMode="auto">
            <a:xfrm>
              <a:off x="1336675" y="1139825"/>
              <a:ext cx="158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52" name="Rectangle 1034"/>
            <p:cNvSpPr>
              <a:spLocks noChangeArrowheads="1"/>
            </p:cNvSpPr>
            <p:nvPr/>
          </p:nvSpPr>
          <p:spPr bwMode="auto">
            <a:xfrm>
              <a:off x="1387475" y="1139825"/>
              <a:ext cx="285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53" name="Rectangle 1035"/>
            <p:cNvSpPr>
              <a:spLocks noChangeArrowheads="1"/>
            </p:cNvSpPr>
            <p:nvPr/>
          </p:nvSpPr>
          <p:spPr bwMode="auto">
            <a:xfrm>
              <a:off x="1454150" y="1139825"/>
              <a:ext cx="539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54" name="Rectangle 1036"/>
            <p:cNvSpPr>
              <a:spLocks noChangeArrowheads="1"/>
            </p:cNvSpPr>
            <p:nvPr/>
          </p:nvSpPr>
          <p:spPr bwMode="auto">
            <a:xfrm>
              <a:off x="2482850" y="1139825"/>
              <a:ext cx="38100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55" name="Rectangle 1037"/>
            <p:cNvSpPr>
              <a:spLocks noChangeArrowheads="1"/>
            </p:cNvSpPr>
            <p:nvPr/>
          </p:nvSpPr>
          <p:spPr bwMode="auto">
            <a:xfrm>
              <a:off x="2565400" y="1139825"/>
              <a:ext cx="31750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56" name="Rectangle 1038"/>
            <p:cNvSpPr>
              <a:spLocks noChangeArrowheads="1"/>
            </p:cNvSpPr>
            <p:nvPr/>
          </p:nvSpPr>
          <p:spPr bwMode="auto">
            <a:xfrm>
              <a:off x="2619375" y="1139825"/>
              <a:ext cx="31750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57" name="Rectangle 1039"/>
            <p:cNvSpPr>
              <a:spLocks noChangeArrowheads="1"/>
            </p:cNvSpPr>
            <p:nvPr/>
          </p:nvSpPr>
          <p:spPr bwMode="auto">
            <a:xfrm>
              <a:off x="2679700" y="1139825"/>
              <a:ext cx="3492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58" name="Rectangle 1040"/>
            <p:cNvSpPr>
              <a:spLocks noChangeArrowheads="1"/>
            </p:cNvSpPr>
            <p:nvPr/>
          </p:nvSpPr>
          <p:spPr bwMode="auto">
            <a:xfrm>
              <a:off x="2743200" y="1139825"/>
              <a:ext cx="158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59" name="Rectangle 1041"/>
            <p:cNvSpPr>
              <a:spLocks noChangeArrowheads="1"/>
            </p:cNvSpPr>
            <p:nvPr/>
          </p:nvSpPr>
          <p:spPr bwMode="auto">
            <a:xfrm>
              <a:off x="2803525" y="1139825"/>
              <a:ext cx="158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60" name="Rectangle 1042"/>
            <p:cNvSpPr>
              <a:spLocks noChangeArrowheads="1"/>
            </p:cNvSpPr>
            <p:nvPr/>
          </p:nvSpPr>
          <p:spPr bwMode="auto">
            <a:xfrm>
              <a:off x="1089025" y="1139825"/>
              <a:ext cx="57150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61" name="Rectangle 1043"/>
            <p:cNvSpPr>
              <a:spLocks noChangeArrowheads="1"/>
            </p:cNvSpPr>
            <p:nvPr/>
          </p:nvSpPr>
          <p:spPr bwMode="auto">
            <a:xfrm>
              <a:off x="2860675" y="1136650"/>
              <a:ext cx="15875" cy="91122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62" name="Rectangle 1044"/>
            <p:cNvSpPr>
              <a:spLocks noChangeArrowheads="1"/>
            </p:cNvSpPr>
            <p:nvPr/>
          </p:nvSpPr>
          <p:spPr bwMode="auto">
            <a:xfrm>
              <a:off x="1041400" y="1139825"/>
              <a:ext cx="19050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63" name="Rectangle 1045"/>
            <p:cNvSpPr>
              <a:spLocks noChangeArrowheads="1"/>
            </p:cNvSpPr>
            <p:nvPr/>
          </p:nvSpPr>
          <p:spPr bwMode="auto">
            <a:xfrm>
              <a:off x="1193800" y="1139825"/>
              <a:ext cx="15875" cy="908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9220" name="TextBox 1043"/>
          <p:cNvSpPr txBox="1">
            <a:spLocks noChangeArrowheads="1"/>
          </p:cNvSpPr>
          <p:nvPr/>
        </p:nvSpPr>
        <p:spPr bwMode="auto">
          <a:xfrm>
            <a:off x="6384925" y="3598863"/>
            <a:ext cx="11382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0473827</a:t>
            </a:r>
            <a:endParaRPr lang="en-GB" altLang="en-US" sz="1800">
              <a:solidFill>
                <a:srgbClr val="000000"/>
              </a:solidFill>
              <a:latin typeface="Arial" panose="020B0604020202020204" pitchFamily="34" charset="0"/>
              <a:ea typeface="MS PGothic" panose="020B0600070205080204" pitchFamily="34" charset="-128"/>
            </a:endParaRPr>
          </a:p>
        </p:txBody>
      </p:sp>
      <p:sp>
        <p:nvSpPr>
          <p:cNvPr id="9221" name="TextBox 1043"/>
          <p:cNvSpPr txBox="1">
            <a:spLocks noChangeArrowheads="1"/>
          </p:cNvSpPr>
          <p:nvPr/>
        </p:nvSpPr>
        <p:spPr bwMode="auto">
          <a:xfrm>
            <a:off x="1692275" y="1989138"/>
            <a:ext cx="25193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CINEMA PRESENTS</a:t>
            </a:r>
          </a:p>
        </p:txBody>
      </p:sp>
      <p:sp>
        <p:nvSpPr>
          <p:cNvPr id="9222" name="TextBox 1043"/>
          <p:cNvSpPr txBox="1">
            <a:spLocks noChangeArrowheads="1"/>
          </p:cNvSpPr>
          <p:nvPr/>
        </p:nvSpPr>
        <p:spPr bwMode="auto">
          <a:xfrm>
            <a:off x="1692275" y="2989263"/>
            <a:ext cx="12588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SCREEN</a:t>
            </a:r>
          </a:p>
        </p:txBody>
      </p:sp>
      <p:sp>
        <p:nvSpPr>
          <p:cNvPr id="9223" name="TextBox 1043"/>
          <p:cNvSpPr txBox="1">
            <a:spLocks noChangeArrowheads="1"/>
          </p:cNvSpPr>
          <p:nvPr/>
        </p:nvSpPr>
        <p:spPr bwMode="auto">
          <a:xfrm>
            <a:off x="1692275" y="4068763"/>
            <a:ext cx="12588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PRICE</a:t>
            </a:r>
          </a:p>
        </p:txBody>
      </p:sp>
      <p:sp>
        <p:nvSpPr>
          <p:cNvPr id="9224" name="TextBox 1043"/>
          <p:cNvSpPr txBox="1">
            <a:spLocks noChangeArrowheads="1"/>
          </p:cNvSpPr>
          <p:nvPr/>
        </p:nvSpPr>
        <p:spPr bwMode="auto">
          <a:xfrm>
            <a:off x="2773363" y="4068763"/>
            <a:ext cx="12604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DATE</a:t>
            </a:r>
          </a:p>
        </p:txBody>
      </p:sp>
      <p:sp>
        <p:nvSpPr>
          <p:cNvPr id="9225" name="TextBox 1043"/>
          <p:cNvSpPr txBox="1">
            <a:spLocks noChangeArrowheads="1"/>
          </p:cNvSpPr>
          <p:nvPr/>
        </p:nvSpPr>
        <p:spPr bwMode="auto">
          <a:xfrm>
            <a:off x="4173538" y="4068763"/>
            <a:ext cx="24447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PROGRAMME TIME</a:t>
            </a:r>
          </a:p>
        </p:txBody>
      </p:sp>
      <p:sp>
        <p:nvSpPr>
          <p:cNvPr id="9226" name="TextBox 1043"/>
          <p:cNvSpPr txBox="1">
            <a:spLocks noChangeArrowheads="1"/>
          </p:cNvSpPr>
          <p:nvPr/>
        </p:nvSpPr>
        <p:spPr bwMode="auto">
          <a:xfrm>
            <a:off x="6472238" y="4068763"/>
            <a:ext cx="12604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RATING</a:t>
            </a:r>
          </a:p>
        </p:txBody>
      </p:sp>
      <p:sp>
        <p:nvSpPr>
          <p:cNvPr id="9227" name="TextBox 1043"/>
          <p:cNvSpPr txBox="1">
            <a:spLocks noChangeArrowheads="1"/>
          </p:cNvSpPr>
          <p:nvPr/>
        </p:nvSpPr>
        <p:spPr bwMode="auto">
          <a:xfrm rot="5400000">
            <a:off x="6767512" y="2389188"/>
            <a:ext cx="12350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ADULT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standard</a:t>
            </a:r>
          </a:p>
        </p:txBody>
      </p:sp>
      <p:sp>
        <p:nvSpPr>
          <p:cNvPr id="9228" name="TextBox 1043"/>
          <p:cNvSpPr txBox="1">
            <a:spLocks noChangeArrowheads="1"/>
          </p:cNvSpPr>
          <p:nvPr/>
        </p:nvSpPr>
        <p:spPr bwMode="auto">
          <a:xfrm>
            <a:off x="1692275" y="2343150"/>
            <a:ext cx="32400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FILM TITLE</a:t>
            </a:r>
          </a:p>
        </p:txBody>
      </p:sp>
      <p:sp>
        <p:nvSpPr>
          <p:cNvPr id="9229" name="TextBox 1043"/>
          <p:cNvSpPr txBox="1">
            <a:spLocks noChangeArrowheads="1"/>
          </p:cNvSpPr>
          <p:nvPr/>
        </p:nvSpPr>
        <p:spPr bwMode="auto">
          <a:xfrm>
            <a:off x="1692275" y="3327400"/>
            <a:ext cx="9271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14</a:t>
            </a:r>
          </a:p>
        </p:txBody>
      </p:sp>
      <p:sp>
        <p:nvSpPr>
          <p:cNvPr id="9230" name="TextBox 1043"/>
          <p:cNvSpPr txBox="1">
            <a:spLocks noChangeArrowheads="1"/>
          </p:cNvSpPr>
          <p:nvPr/>
        </p:nvSpPr>
        <p:spPr bwMode="auto">
          <a:xfrm>
            <a:off x="1689100" y="4406900"/>
            <a:ext cx="12604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£8.60</a:t>
            </a:r>
          </a:p>
        </p:txBody>
      </p:sp>
      <p:sp>
        <p:nvSpPr>
          <p:cNvPr id="9231" name="TextBox 1043"/>
          <p:cNvSpPr txBox="1">
            <a:spLocks noChangeArrowheads="1"/>
          </p:cNvSpPr>
          <p:nvPr/>
        </p:nvSpPr>
        <p:spPr bwMode="auto">
          <a:xfrm>
            <a:off x="2771775" y="4406900"/>
            <a:ext cx="12604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06/11/2011</a:t>
            </a:r>
          </a:p>
        </p:txBody>
      </p:sp>
      <p:sp>
        <p:nvSpPr>
          <p:cNvPr id="9232" name="TextBox 1043"/>
          <p:cNvSpPr txBox="1">
            <a:spLocks noChangeArrowheads="1"/>
          </p:cNvSpPr>
          <p:nvPr/>
        </p:nvSpPr>
        <p:spPr bwMode="auto">
          <a:xfrm>
            <a:off x="4171950" y="4406900"/>
            <a:ext cx="135096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18:00</a:t>
            </a:r>
          </a:p>
        </p:txBody>
      </p:sp>
      <p:sp>
        <p:nvSpPr>
          <p:cNvPr id="9233" name="TextBox 1043"/>
          <p:cNvSpPr txBox="1">
            <a:spLocks noChangeArrowheads="1"/>
          </p:cNvSpPr>
          <p:nvPr/>
        </p:nvSpPr>
        <p:spPr bwMode="auto">
          <a:xfrm>
            <a:off x="6470650" y="4406900"/>
            <a:ext cx="125888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rPr>
              <a:t>12A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46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latin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latin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latin typeface="Arial" panose="020B0604020202020204" pitchFamily="34" charset="0"/>
              </a:rPr>
              <a:t>  </a:t>
            </a:r>
            <a:endParaRPr lang="en-US" altLang="en-US" sz="2000" b="1">
              <a:latin typeface="Arial" panose="020B0604020202020204" pitchFamily="34" charset="0"/>
            </a:endParaRP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1512</TotalTime>
  <Words>277</Words>
  <Application>Microsoft Office PowerPoint</Application>
  <PresentationFormat>On-screen Show (4:3)</PresentationFormat>
  <Paragraphs>99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Arial</vt:lpstr>
      <vt:lpstr>MS PGothic</vt:lpstr>
      <vt:lpstr>Wingdings</vt:lpstr>
      <vt:lpstr>Office Theme</vt:lpstr>
      <vt:lpstr>Cinema Tickets clip art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Cinema Tickets PowerPoint Presentation</dc:title>
  <dc:creator>Amy Pearce</dc:creator>
  <cp:lastModifiedBy>Jonty Pearce</cp:lastModifiedBy>
  <cp:revision>14</cp:revision>
  <dcterms:created xsi:type="dcterms:W3CDTF">2011-04-27T15:21:35Z</dcterms:created>
  <dcterms:modified xsi:type="dcterms:W3CDTF">2015-02-22T11:20:27Z</dcterms:modified>
</cp:coreProperties>
</file>