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xls" ContentType="application/vnd.ms-excel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70" r:id="rId2"/>
    <p:sldId id="261" r:id="rId3"/>
    <p:sldId id="263" r:id="rId4"/>
    <p:sldId id="269" r:id="rId5"/>
    <p:sldId id="260" r:id="rId6"/>
    <p:sldId id="267" r:id="rId7"/>
    <p:sldId id="264" r:id="rId8"/>
    <p:sldId id="265" r:id="rId9"/>
    <p:sldId id="266" r:id="rId10"/>
  </p:sldIdLst>
  <p:sldSz cx="9144000" cy="6858000" type="screen4x3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40202"/>
    <a:srgbClr val="020207"/>
    <a:srgbClr val="15B7B0"/>
    <a:srgbClr val="09081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06" autoAdjust="0"/>
    <p:restoredTop sz="94660"/>
  </p:normalViewPr>
  <p:slideViewPr>
    <p:cSldViewPr snapToGrid="0">
      <p:cViewPr>
        <p:scale>
          <a:sx n="72" d="100"/>
          <a:sy n="72" d="100"/>
        </p:scale>
        <p:origin x="-1008" y="-6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>
      <p:cViewPr varScale="1">
        <p:scale>
          <a:sx n="72" d="100"/>
          <a:sy n="72" d="100"/>
        </p:scale>
        <p:origin x="-2274" y="-114"/>
      </p:cViewPr>
      <p:guideLst>
        <p:guide orient="horz" pos="2880"/>
        <p:guide pos="2160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AFB8CDB0-EC47-4D4D-95F8-ED2DA9CD0FF2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DB303E88-8FCB-4811-B11B-E4BEC42965E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23845247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100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D5B678C2-85E2-401C-8497-E92B77ED66F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15865491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313A149-5030-4E4A-8309-B69DE8A1C28A}" type="slidenum">
              <a:rPr lang="en-GB" altLang="en-US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717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74124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E7C5B83-2AD9-4256-A091-527798CA0D6A}" type="slidenum">
              <a:rPr lang="en-GB" altLang="en-US"/>
              <a:pPr>
                <a:spcBef>
                  <a:spcPct val="0"/>
                </a:spcBef>
              </a:pPr>
              <a:t>2</a:t>
            </a:fld>
            <a:endParaRPr lang="en-GB" altLang="en-US"/>
          </a:p>
        </p:txBody>
      </p:sp>
      <p:sp>
        <p:nvSpPr>
          <p:cNvPr id="921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365353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FDC85B8-40C0-4BFA-8CB0-E1C1F3B613AC}" type="slidenum">
              <a:rPr lang="en-GB" altLang="en-US"/>
              <a:pPr>
                <a:spcBef>
                  <a:spcPct val="0"/>
                </a:spcBef>
              </a:pPr>
              <a:t>3</a:t>
            </a:fld>
            <a:endParaRPr lang="en-GB" altLang="en-US"/>
          </a:p>
        </p:txBody>
      </p:sp>
      <p:sp>
        <p:nvSpPr>
          <p:cNvPr id="1126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930965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C7EE5BB-41A9-426B-A2C4-C72572490FF2}" type="slidenum">
              <a:rPr lang="en-GB" altLang="en-US"/>
              <a:pPr>
                <a:spcBef>
                  <a:spcPct val="0"/>
                </a:spcBef>
              </a:pPr>
              <a:t>4</a:t>
            </a:fld>
            <a:endParaRPr lang="en-GB" altLang="en-US"/>
          </a:p>
        </p:txBody>
      </p:sp>
      <p:sp>
        <p:nvSpPr>
          <p:cNvPr id="1331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649793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988A330-CF98-4411-9B80-4022CA8BBBE8}" type="slidenum">
              <a:rPr lang="en-GB" altLang="en-US"/>
              <a:pPr>
                <a:spcBef>
                  <a:spcPct val="0"/>
                </a:spcBef>
              </a:pPr>
              <a:t>5</a:t>
            </a:fld>
            <a:endParaRPr lang="en-GB" altLang="en-US"/>
          </a:p>
        </p:txBody>
      </p:sp>
      <p:sp>
        <p:nvSpPr>
          <p:cNvPr id="1536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896883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0093EE5-4DD4-4234-9610-8D17072C2DD5}" type="slidenum">
              <a:rPr lang="en-GB" altLang="en-US"/>
              <a:pPr>
                <a:spcBef>
                  <a:spcPct val="0"/>
                </a:spcBef>
              </a:pPr>
              <a:t>6</a:t>
            </a:fld>
            <a:endParaRPr lang="en-GB" altLang="en-US"/>
          </a:p>
        </p:txBody>
      </p:sp>
      <p:sp>
        <p:nvSpPr>
          <p:cNvPr id="1741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05183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CC8A51C-62F9-4119-B8C0-7F22CEB6C73E}" type="slidenum">
              <a:rPr lang="en-GB" altLang="en-US"/>
              <a:pPr>
                <a:spcBef>
                  <a:spcPct val="0"/>
                </a:spcBef>
              </a:pPr>
              <a:t>7</a:t>
            </a:fld>
            <a:endParaRPr lang="en-GB" altLang="en-US"/>
          </a:p>
        </p:txBody>
      </p:sp>
      <p:sp>
        <p:nvSpPr>
          <p:cNvPr id="1945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873948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E626DB4-AD02-451A-82AC-FB7992E6B85B}" type="slidenum">
              <a:rPr lang="en-GB" altLang="en-US"/>
              <a:pPr>
                <a:spcBef>
                  <a:spcPct val="0"/>
                </a:spcBef>
              </a:pPr>
              <a:t>8</a:t>
            </a:fld>
            <a:endParaRPr lang="en-GB" altLang="en-US"/>
          </a:p>
        </p:txBody>
      </p:sp>
      <p:sp>
        <p:nvSpPr>
          <p:cNvPr id="2150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793231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827FD00-E8EF-4336-9353-07BBD062104A}" type="slidenum">
              <a:rPr lang="en-GB" altLang="en-US"/>
              <a:pPr>
                <a:spcBef>
                  <a:spcPct val="0"/>
                </a:spcBef>
              </a:pPr>
              <a:t>9</a:t>
            </a:fld>
            <a:endParaRPr lang="en-GB" altLang="en-US"/>
          </a:p>
        </p:txBody>
      </p:sp>
      <p:sp>
        <p:nvSpPr>
          <p:cNvPr id="2355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92856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ctangle 2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44D9E88-8957-4A37-BC89-C440D5B8FA1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9128885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Slide 3 Align Cen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algn="ctr">
              <a:defRPr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A84BDE-BD3F-4D50-B433-0D3E6CC5302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838065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Grap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algn="ctr">
              <a:defRPr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444A06-147F-4224-B1F7-99FF2CA7D8D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4868070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Slide Align Centr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algn="ctr">
              <a:defRPr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C786D4-C920-46E0-B25A-88677F5180A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92743063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Slide 2 Align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0" y="271610"/>
            <a:ext cx="3985816" cy="1143000"/>
          </a:xfrm>
        </p:spPr>
        <p:txBody>
          <a:bodyPr/>
          <a:lstStyle>
            <a:lvl1pPr algn="r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algn="r">
              <a:defRPr>
                <a:solidFill>
                  <a:schemeClr val="tx1"/>
                </a:solidFill>
              </a:defRPr>
            </a:lvl1pPr>
            <a:lvl2pPr algn="r">
              <a:defRPr>
                <a:solidFill>
                  <a:schemeClr val="tx1"/>
                </a:solidFill>
              </a:defRPr>
            </a:lvl2pPr>
            <a:lvl3pPr algn="r">
              <a:defRPr>
                <a:solidFill>
                  <a:schemeClr val="tx1"/>
                </a:solidFill>
              </a:defRPr>
            </a:lvl3pPr>
            <a:lvl4pPr algn="r">
              <a:defRPr>
                <a:solidFill>
                  <a:schemeClr val="tx1"/>
                </a:solidFill>
              </a:defRPr>
            </a:lvl4pPr>
            <a:lvl5pPr algn="r"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70DC92-AFED-4868-8F51-5DF84C8152D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98017584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Slide 2 Align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9244" y="249307"/>
            <a:ext cx="3985816" cy="1143000"/>
          </a:xfrm>
        </p:spPr>
        <p:txBody>
          <a:bodyPr/>
          <a:lstStyle>
            <a:lvl1pPr algn="r">
              <a:defRPr>
                <a:solidFill>
                  <a:srgbClr val="C000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algn="r">
              <a:defRPr>
                <a:solidFill>
                  <a:schemeClr val="bg1"/>
                </a:solidFill>
              </a:defRPr>
            </a:lvl1pPr>
            <a:lvl2pPr algn="r">
              <a:defRPr>
                <a:solidFill>
                  <a:schemeClr val="bg1"/>
                </a:solidFill>
              </a:defRPr>
            </a:lvl2pPr>
            <a:lvl3pPr algn="r">
              <a:defRPr>
                <a:solidFill>
                  <a:schemeClr val="bg1"/>
                </a:solidFill>
              </a:defRPr>
            </a:lvl3pPr>
            <a:lvl4pPr algn="r">
              <a:defRPr>
                <a:solidFill>
                  <a:schemeClr val="bg1"/>
                </a:solidFill>
              </a:defRPr>
            </a:lvl4pPr>
            <a:lvl5pPr algn="r"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2D35F6-704D-4622-9BB3-79CF00AFA89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60426770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Slide 2 Align Righ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algn="r">
              <a:defRPr/>
            </a:lvl1pPr>
            <a:lvl2pPr algn="r">
              <a:defRPr/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821D41-C9B8-447C-8A47-6FB19A4D887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91374792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ontent Align Cen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algn="ctr">
              <a:defRPr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21551E-F131-49A6-AC04-B8323ED47CA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5487080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3259B8-FAA3-4BF5-B2AC-D4A2DFDE43F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8649072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500886-A4D9-4ECF-8997-09223B38D7C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8027246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39CAFD-EC29-4A9B-817F-3D465E95B9A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193993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7A6A76-F009-49F6-AF3E-D061EBCC808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36788854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066216-4DC0-4183-AE52-A288997A519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47098099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25DD2B-7E6F-4B9C-8D77-7A17FCB1D5A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8441032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8C52F4-5F90-46E1-ACAD-077ECADEF22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3902664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F51A07-8AAE-40CE-B671-0E393530796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8008703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F26483-9EC3-4849-B282-695A9C327E2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99430219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ABB025-D20B-4A99-90BD-962A7D88788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79371436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GB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8BF292-9075-4E14-A785-F5102B28C08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23080353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B52A6A-E022-4A5C-8D1B-7EDEFF94915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558587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igh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algn="r">
              <a:defRPr>
                <a:solidFill>
                  <a:schemeClr val="bg1"/>
                </a:solidFill>
              </a:defRPr>
            </a:lvl1pPr>
            <a:lvl2pPr algn="r">
              <a:defRPr>
                <a:solidFill>
                  <a:schemeClr val="bg1"/>
                </a:solidFill>
              </a:defRPr>
            </a:lvl2pPr>
            <a:lvl3pPr algn="r">
              <a:defRPr>
                <a:solidFill>
                  <a:schemeClr val="bg1"/>
                </a:solidFill>
              </a:defRPr>
            </a:lvl3pPr>
            <a:lvl4pPr algn="r">
              <a:defRPr>
                <a:solidFill>
                  <a:schemeClr val="bg1"/>
                </a:solidFill>
              </a:defRPr>
            </a:lvl4pPr>
            <a:lvl5pPr algn="r"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884FBE-B6A6-4FAA-A395-104269B375D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956190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Lef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algn="r">
              <a:defRPr>
                <a:solidFill>
                  <a:schemeClr val="bg1"/>
                </a:solidFill>
              </a:defRPr>
            </a:lvl1pPr>
            <a:lvl2pPr algn="r">
              <a:defRPr>
                <a:solidFill>
                  <a:schemeClr val="bg1"/>
                </a:solidFill>
              </a:defRPr>
            </a:lvl2pPr>
            <a:lvl3pPr algn="r">
              <a:defRPr>
                <a:solidFill>
                  <a:schemeClr val="bg1"/>
                </a:solidFill>
              </a:defRPr>
            </a:lvl3pPr>
            <a:lvl4pPr algn="r">
              <a:defRPr>
                <a:solidFill>
                  <a:schemeClr val="bg1"/>
                </a:solidFill>
              </a:defRPr>
            </a:lvl4pPr>
            <a:lvl5pPr algn="r"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62DFA0C-A9B7-4993-B9EF-F02ECA59A2C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674216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3_Lef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algn="r">
              <a:defRPr>
                <a:solidFill>
                  <a:schemeClr val="bg1"/>
                </a:solidFill>
              </a:defRPr>
            </a:lvl1pPr>
            <a:lvl2pPr algn="r">
              <a:defRPr>
                <a:solidFill>
                  <a:schemeClr val="bg1"/>
                </a:solidFill>
              </a:defRPr>
            </a:lvl2pPr>
            <a:lvl3pPr algn="r">
              <a:defRPr>
                <a:solidFill>
                  <a:schemeClr val="bg1"/>
                </a:solidFill>
              </a:defRPr>
            </a:lvl3pPr>
            <a:lvl4pPr algn="r">
              <a:defRPr>
                <a:solidFill>
                  <a:schemeClr val="bg1"/>
                </a:solidFill>
              </a:defRPr>
            </a:lvl4pPr>
            <a:lvl5pPr algn="r"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0CE402-04D0-4F38-B350-141F727E342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6012541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Lef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algn="r">
              <a:defRPr>
                <a:solidFill>
                  <a:schemeClr val="bg1"/>
                </a:solidFill>
              </a:defRPr>
            </a:lvl1pPr>
            <a:lvl2pPr algn="r">
              <a:defRPr>
                <a:solidFill>
                  <a:schemeClr val="bg1"/>
                </a:solidFill>
              </a:defRPr>
            </a:lvl2pPr>
            <a:lvl3pPr algn="r">
              <a:defRPr>
                <a:solidFill>
                  <a:schemeClr val="bg1"/>
                </a:solidFill>
              </a:defRPr>
            </a:lvl3pPr>
            <a:lvl4pPr algn="r">
              <a:defRPr>
                <a:solidFill>
                  <a:schemeClr val="bg1"/>
                </a:solidFill>
              </a:defRPr>
            </a:lvl4pPr>
            <a:lvl5pPr algn="r"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1E8D97-F154-47D4-8ACB-CD708EE2462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907568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Lef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algn="r">
              <a:defRPr>
                <a:solidFill>
                  <a:schemeClr val="bg1"/>
                </a:solidFill>
              </a:defRPr>
            </a:lvl1pPr>
            <a:lvl2pPr algn="r">
              <a:defRPr>
                <a:solidFill>
                  <a:schemeClr val="bg1"/>
                </a:solidFill>
              </a:defRPr>
            </a:lvl2pPr>
            <a:lvl3pPr algn="r">
              <a:defRPr>
                <a:solidFill>
                  <a:schemeClr val="bg1"/>
                </a:solidFill>
              </a:defRPr>
            </a:lvl3pPr>
            <a:lvl4pPr algn="r">
              <a:defRPr>
                <a:solidFill>
                  <a:schemeClr val="bg1"/>
                </a:solidFill>
              </a:defRPr>
            </a:lvl4pPr>
            <a:lvl5pPr algn="r"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E6B57F-AE80-44CF-BC28-59E79992D59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366079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Slide 1 Align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083120-07D3-4F3D-83D5-C8958B51C0C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642897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Slide 1 Align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 sz="3600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DD61DC-8840-417A-952D-D6C60D1F8DD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417214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"/>
          <p:cNvPicPr>
            <a:picLocks noChangeAspect="1"/>
          </p:cNvPicPr>
          <p:nvPr userDrawn="1"/>
        </p:nvPicPr>
        <p:blipFill>
          <a:blip r:embed="rId2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520700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solidFill>
                  <a:schemeClr val="bg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solidFill>
                  <a:schemeClr val="bg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70AE1743-C825-40FA-9E81-12640A81624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97" r:id="rId1"/>
    <p:sldLayoutId id="2147484272" r:id="rId2"/>
    <p:sldLayoutId id="2147484273" r:id="rId3"/>
    <p:sldLayoutId id="2147484298" r:id="rId4"/>
    <p:sldLayoutId id="2147484274" r:id="rId5"/>
    <p:sldLayoutId id="2147484275" r:id="rId6"/>
    <p:sldLayoutId id="2147484276" r:id="rId7"/>
    <p:sldLayoutId id="2147484277" r:id="rId8"/>
    <p:sldLayoutId id="2147484278" r:id="rId9"/>
    <p:sldLayoutId id="2147484279" r:id="rId10"/>
    <p:sldLayoutId id="2147484280" r:id="rId11"/>
    <p:sldLayoutId id="2147484281" r:id="rId12"/>
    <p:sldLayoutId id="2147484282" r:id="rId13"/>
    <p:sldLayoutId id="2147484283" r:id="rId14"/>
    <p:sldLayoutId id="2147484284" r:id="rId15"/>
    <p:sldLayoutId id="2147484285" r:id="rId16"/>
    <p:sldLayoutId id="2147484286" r:id="rId17"/>
    <p:sldLayoutId id="2147484287" r:id="rId18"/>
    <p:sldLayoutId id="2147484288" r:id="rId19"/>
    <p:sldLayoutId id="2147484289" r:id="rId20"/>
    <p:sldLayoutId id="2147484290" r:id="rId21"/>
    <p:sldLayoutId id="2147484291" r:id="rId22"/>
    <p:sldLayoutId id="2147484292" r:id="rId23"/>
    <p:sldLayoutId id="2147484293" r:id="rId24"/>
    <p:sldLayoutId id="2147484294" r:id="rId25"/>
    <p:sldLayoutId id="2147484295" r:id="rId26"/>
    <p:sldLayoutId id="2147484296" r:id="rId27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bg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bg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bg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bg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1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5.png"/><Relationship Id="rId5" Type="http://schemas.openxmlformats.org/officeDocument/2006/relationships/oleObject" Target="../embeddings/Microsoft_Excel_Chart1.xls"/><Relationship Id="rId4" Type="http://schemas.openxmlformats.org/officeDocument/2006/relationships/oleObject" Target="../embeddings/oleObject1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6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esentationmagazine.com/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Box 1"/>
          <p:cNvSpPr txBox="1">
            <a:spLocks noChangeArrowheads="1"/>
          </p:cNvSpPr>
          <p:nvPr/>
        </p:nvSpPr>
        <p:spPr bwMode="auto">
          <a:xfrm>
            <a:off x="5653088" y="5373688"/>
            <a:ext cx="3006725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4000" b="1">
                <a:solidFill>
                  <a:schemeClr val="tx1"/>
                </a:solidFill>
              </a:rPr>
              <a:t>Snowflakes</a:t>
            </a:r>
          </a:p>
        </p:txBody>
      </p:sp>
      <p:pic>
        <p:nvPicPr>
          <p:cNvPr id="6147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5114925"/>
            <a:ext cx="1081088" cy="1223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Sample Graph</a:t>
            </a:r>
            <a:endParaRPr lang="en-US" altLang="en-US" smtClean="0"/>
          </a:p>
        </p:txBody>
      </p:sp>
      <p:graphicFrame>
        <p:nvGraphicFramePr>
          <p:cNvPr id="8195" name="Chart 1"/>
          <p:cNvGraphicFramePr>
            <a:graphicFrameLocks/>
          </p:cNvGraphicFramePr>
          <p:nvPr/>
        </p:nvGraphicFramePr>
        <p:xfrm>
          <a:off x="1473200" y="1677988"/>
          <a:ext cx="6197600" cy="416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6" r:id="rId5" imgW="6194073" imgH="4163929" progId="Excel.Chart.8">
                  <p:embed/>
                </p:oleObj>
              </mc:Choice>
              <mc:Fallback>
                <p:oleObj r:id="rId5" imgW="6194073" imgH="4163929" progId="Excel.Chart.8">
                  <p:embed/>
                  <p:pic>
                    <p:nvPicPr>
                      <p:cNvPr id="0" name="Chart 1"/>
                      <p:cNvPicPr>
                        <a:picLocks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73200" y="1677988"/>
                        <a:ext cx="6197600" cy="4165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3"/>
          <p:cNvSpPr>
            <a:spLocks noChangeArrowheads="1"/>
          </p:cNvSpPr>
          <p:nvPr/>
        </p:nvSpPr>
        <p:spPr bwMode="auto">
          <a:xfrm>
            <a:off x="671513" y="3932238"/>
            <a:ext cx="1376362" cy="2354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1</a:t>
            </a:r>
          </a:p>
          <a:p>
            <a:pPr algn="ctr"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2</a:t>
            </a:r>
          </a:p>
          <a:p>
            <a:pPr algn="ctr"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3</a:t>
            </a:r>
          </a:p>
          <a:p>
            <a:pPr algn="ctr" eaLnBrk="1" hangingPunct="1">
              <a:spcBef>
                <a:spcPct val="0"/>
              </a:spcBef>
            </a:pPr>
            <a:endParaRPr lang="en-GB" altLang="en-US" sz="1400">
              <a:cs typeface="Arial" panose="020B0604020202020204" pitchFamily="34" charset="0"/>
            </a:endParaRPr>
          </a:p>
        </p:txBody>
      </p:sp>
      <p:sp>
        <p:nvSpPr>
          <p:cNvPr id="10243" name="Rectangle 4"/>
          <p:cNvSpPr>
            <a:spLocks noChangeArrowheads="1"/>
          </p:cNvSpPr>
          <p:nvPr/>
        </p:nvSpPr>
        <p:spPr bwMode="auto">
          <a:xfrm>
            <a:off x="2230438" y="3932238"/>
            <a:ext cx="1376362" cy="2354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1</a:t>
            </a:r>
          </a:p>
          <a:p>
            <a:pPr algn="ctr"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2</a:t>
            </a:r>
          </a:p>
          <a:p>
            <a:pPr algn="ctr"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3</a:t>
            </a:r>
          </a:p>
          <a:p>
            <a:pPr algn="ctr" eaLnBrk="1" hangingPunct="1">
              <a:spcBef>
                <a:spcPct val="0"/>
              </a:spcBef>
            </a:pPr>
            <a:endParaRPr lang="en-GB" altLang="en-US" sz="1400">
              <a:cs typeface="Arial" panose="020B0604020202020204" pitchFamily="34" charset="0"/>
            </a:endParaRPr>
          </a:p>
        </p:txBody>
      </p:sp>
      <p:sp>
        <p:nvSpPr>
          <p:cNvPr id="10244" name="Rectangle 5"/>
          <p:cNvSpPr>
            <a:spLocks noChangeArrowheads="1"/>
          </p:cNvSpPr>
          <p:nvPr/>
        </p:nvSpPr>
        <p:spPr bwMode="auto">
          <a:xfrm>
            <a:off x="3860800" y="3932238"/>
            <a:ext cx="1376363" cy="2354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1</a:t>
            </a:r>
          </a:p>
          <a:p>
            <a:pPr algn="ctr"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2</a:t>
            </a:r>
          </a:p>
          <a:p>
            <a:pPr algn="ctr"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3</a:t>
            </a:r>
          </a:p>
          <a:p>
            <a:pPr algn="ctr" eaLnBrk="1" hangingPunct="1">
              <a:spcBef>
                <a:spcPct val="0"/>
              </a:spcBef>
            </a:pPr>
            <a:endParaRPr lang="en-GB" altLang="en-US" sz="1400">
              <a:cs typeface="Arial" panose="020B0604020202020204" pitchFamily="34" charset="0"/>
            </a:endParaRPr>
          </a:p>
        </p:txBody>
      </p:sp>
      <p:sp>
        <p:nvSpPr>
          <p:cNvPr id="10245" name="Rectangle 6"/>
          <p:cNvSpPr>
            <a:spLocks noChangeArrowheads="1"/>
          </p:cNvSpPr>
          <p:nvPr/>
        </p:nvSpPr>
        <p:spPr bwMode="auto">
          <a:xfrm>
            <a:off x="5500688" y="3932238"/>
            <a:ext cx="1376362" cy="2354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1</a:t>
            </a:r>
          </a:p>
          <a:p>
            <a:pPr algn="ctr"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2</a:t>
            </a:r>
          </a:p>
          <a:p>
            <a:pPr algn="ctr"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3</a:t>
            </a:r>
          </a:p>
          <a:p>
            <a:pPr algn="ctr" eaLnBrk="1" hangingPunct="1">
              <a:spcBef>
                <a:spcPct val="0"/>
              </a:spcBef>
            </a:pPr>
            <a:endParaRPr lang="en-GB" altLang="en-US" sz="1400">
              <a:cs typeface="Arial" panose="020B0604020202020204" pitchFamily="34" charset="0"/>
            </a:endParaRPr>
          </a:p>
        </p:txBody>
      </p:sp>
      <p:sp>
        <p:nvSpPr>
          <p:cNvPr id="10246" name="Rectangle 7"/>
          <p:cNvSpPr>
            <a:spLocks noChangeArrowheads="1"/>
          </p:cNvSpPr>
          <p:nvPr/>
        </p:nvSpPr>
        <p:spPr bwMode="auto">
          <a:xfrm>
            <a:off x="7011988" y="3932238"/>
            <a:ext cx="1376362" cy="2354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1</a:t>
            </a:r>
          </a:p>
          <a:p>
            <a:pPr algn="ctr"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2</a:t>
            </a:r>
          </a:p>
          <a:p>
            <a:pPr algn="ctr"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3</a:t>
            </a:r>
          </a:p>
          <a:p>
            <a:pPr algn="ctr" eaLnBrk="1" hangingPunct="1">
              <a:spcBef>
                <a:spcPct val="0"/>
              </a:spcBef>
            </a:pPr>
            <a:endParaRPr lang="en-GB" altLang="en-US" sz="1400">
              <a:cs typeface="Arial" panose="020B0604020202020204" pitchFamily="34" charset="0"/>
            </a:endParaRPr>
          </a:p>
        </p:txBody>
      </p:sp>
      <p:pic>
        <p:nvPicPr>
          <p:cNvPr id="10247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2463" y="1722438"/>
            <a:ext cx="1360487" cy="1541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8" name="Picture 1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8850" y="1892300"/>
            <a:ext cx="1360488" cy="1201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9" name="Picture 19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27663" y="1824038"/>
            <a:ext cx="1360487" cy="1339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50" name="Picture 20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1438" y="1812925"/>
            <a:ext cx="1362075" cy="1362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51" name="Picture 21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24675" y="1806575"/>
            <a:ext cx="1362075" cy="1373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52" name="Text Box 13"/>
          <p:cNvSpPr txBox="1">
            <a:spLocks noChangeArrowheads="1"/>
          </p:cNvSpPr>
          <p:nvPr/>
        </p:nvSpPr>
        <p:spPr bwMode="auto">
          <a:xfrm>
            <a:off x="2543175" y="3308350"/>
            <a:ext cx="727075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2000" b="1">
                <a:solidFill>
                  <a:schemeClr val="accent1"/>
                </a:solidFill>
                <a:cs typeface="Arial" panose="020B0604020202020204" pitchFamily="34" charset="0"/>
              </a:rPr>
              <a:t>Plan</a:t>
            </a:r>
          </a:p>
        </p:txBody>
      </p:sp>
      <p:sp>
        <p:nvSpPr>
          <p:cNvPr id="10253" name="Text Box 14"/>
          <p:cNvSpPr txBox="1">
            <a:spLocks noChangeArrowheads="1"/>
          </p:cNvSpPr>
          <p:nvPr/>
        </p:nvSpPr>
        <p:spPr bwMode="auto">
          <a:xfrm>
            <a:off x="822325" y="3306763"/>
            <a:ext cx="1039813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2E4C9D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2000" b="1">
                <a:solidFill>
                  <a:schemeClr val="accent1"/>
                </a:solidFill>
                <a:cs typeface="Arial" panose="020B0604020202020204" pitchFamily="34" charset="0"/>
              </a:rPr>
              <a:t>Design</a:t>
            </a:r>
          </a:p>
        </p:txBody>
      </p:sp>
      <p:sp>
        <p:nvSpPr>
          <p:cNvPr id="10254" name="Text Box 15"/>
          <p:cNvSpPr txBox="1">
            <a:spLocks noChangeArrowheads="1"/>
          </p:cNvSpPr>
          <p:nvPr/>
        </p:nvSpPr>
        <p:spPr bwMode="auto">
          <a:xfrm>
            <a:off x="4146550" y="3308350"/>
            <a:ext cx="827088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2000" b="1">
                <a:solidFill>
                  <a:schemeClr val="accent1"/>
                </a:solidFill>
                <a:cs typeface="Arial" panose="020B0604020202020204" pitchFamily="34" charset="0"/>
              </a:rPr>
              <a:t>Build</a:t>
            </a:r>
          </a:p>
        </p:txBody>
      </p:sp>
      <p:sp>
        <p:nvSpPr>
          <p:cNvPr id="10255" name="Text Box 16"/>
          <p:cNvSpPr txBox="1">
            <a:spLocks noChangeArrowheads="1"/>
          </p:cNvSpPr>
          <p:nvPr/>
        </p:nvSpPr>
        <p:spPr bwMode="auto">
          <a:xfrm>
            <a:off x="5789613" y="3306763"/>
            <a:ext cx="693737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2000" b="1">
                <a:solidFill>
                  <a:schemeClr val="accent1"/>
                </a:solidFill>
                <a:cs typeface="Arial" panose="020B0604020202020204" pitchFamily="34" charset="0"/>
              </a:rPr>
              <a:t>Test</a:t>
            </a:r>
          </a:p>
        </p:txBody>
      </p:sp>
      <p:sp>
        <p:nvSpPr>
          <p:cNvPr id="10256" name="Text Box 17"/>
          <p:cNvSpPr txBox="1">
            <a:spLocks noChangeArrowheads="1"/>
          </p:cNvSpPr>
          <p:nvPr/>
        </p:nvSpPr>
        <p:spPr bwMode="auto">
          <a:xfrm>
            <a:off x="7013575" y="3308350"/>
            <a:ext cx="1239838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2000" b="1">
                <a:solidFill>
                  <a:schemeClr val="accent1"/>
                </a:solidFill>
                <a:cs typeface="Arial" panose="020B0604020202020204" pitchFamily="34" charset="0"/>
              </a:rPr>
              <a:t>Evaluate</a:t>
            </a:r>
          </a:p>
        </p:txBody>
      </p:sp>
      <p:sp>
        <p:nvSpPr>
          <p:cNvPr id="10257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87375"/>
            <a:ext cx="8229600" cy="1143000"/>
          </a:xfrm>
        </p:spPr>
        <p:txBody>
          <a:bodyPr/>
          <a:lstStyle/>
          <a:p>
            <a:pPr eaLnBrk="1" hangingPunct="1"/>
            <a:r>
              <a:rPr lang="en-GB" altLang="en-US" smtClean="0"/>
              <a:t>Process Flow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39763"/>
            <a:ext cx="8229600" cy="1143000"/>
          </a:xfrm>
        </p:spPr>
        <p:txBody>
          <a:bodyPr/>
          <a:lstStyle/>
          <a:p>
            <a:pPr eaLnBrk="1" hangingPunct="1"/>
            <a:r>
              <a:rPr lang="en-GB" altLang="en-US" smtClean="0"/>
              <a:t>Bullet Slide</a:t>
            </a:r>
            <a:endParaRPr lang="en-US" altLang="en-US" smtClean="0"/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785938"/>
            <a:ext cx="8229600" cy="4525962"/>
          </a:xfrm>
        </p:spPr>
        <p:txBody>
          <a:bodyPr/>
          <a:lstStyle/>
          <a:p>
            <a:pPr eaLnBrk="1" hangingPunct="1"/>
            <a:r>
              <a:rPr lang="en-US" altLang="en-US" smtClean="0"/>
              <a:t>Bullet point</a:t>
            </a:r>
          </a:p>
          <a:p>
            <a:pPr eaLnBrk="1" hangingPunct="1"/>
            <a:r>
              <a:rPr lang="en-US" altLang="en-US" smtClean="0"/>
              <a:t>Bullet point</a:t>
            </a:r>
          </a:p>
          <a:p>
            <a:pPr lvl="1" eaLnBrk="1" hangingPunct="1"/>
            <a:r>
              <a:rPr lang="en-US" altLang="en-US" smtClean="0"/>
              <a:t>Sub Bullet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73088"/>
            <a:ext cx="8229600" cy="1143000"/>
          </a:xfrm>
        </p:spPr>
        <p:txBody>
          <a:bodyPr/>
          <a:lstStyle/>
          <a:p>
            <a:pPr eaLnBrk="1" hangingPunct="1"/>
            <a:r>
              <a:rPr lang="en-GB" altLang="en-US" smtClean="0"/>
              <a:t>Colour scheme</a:t>
            </a:r>
            <a:endParaRPr lang="en-US" altLang="en-US" smtClean="0"/>
          </a:p>
        </p:txBody>
      </p:sp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3686175" y="3041650"/>
            <a:ext cx="827088" cy="611188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4762500" y="3041650"/>
            <a:ext cx="827088" cy="611188"/>
          </a:xfrm>
          <a:prstGeom prst="rect">
            <a:avLst/>
          </a:prstGeom>
          <a:solidFill>
            <a:schemeClr val="accent5">
              <a:lumMod val="50000"/>
            </a:schemeClr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1" hangingPunct="1">
              <a:defRPr/>
            </a:pPr>
            <a:endParaRPr lang="en-US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8197" name="Rectangle 5"/>
          <p:cNvSpPr>
            <a:spLocks noChangeArrowheads="1"/>
          </p:cNvSpPr>
          <p:nvPr/>
        </p:nvSpPr>
        <p:spPr bwMode="auto">
          <a:xfrm>
            <a:off x="2633663" y="4656138"/>
            <a:ext cx="827087" cy="611187"/>
          </a:xfrm>
          <a:prstGeom prst="rect">
            <a:avLst/>
          </a:prstGeom>
          <a:solidFill>
            <a:schemeClr val="accent5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1" hangingPunct="1">
              <a:defRPr/>
            </a:pPr>
            <a:endParaRPr lang="en-US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14342" name="Rectangle 6"/>
          <p:cNvSpPr>
            <a:spLocks noChangeArrowheads="1"/>
          </p:cNvSpPr>
          <p:nvPr/>
        </p:nvSpPr>
        <p:spPr bwMode="auto">
          <a:xfrm>
            <a:off x="3702050" y="4656138"/>
            <a:ext cx="827088" cy="611187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4343" name="Rectangle 7"/>
          <p:cNvSpPr>
            <a:spLocks noChangeArrowheads="1"/>
          </p:cNvSpPr>
          <p:nvPr/>
        </p:nvSpPr>
        <p:spPr bwMode="auto">
          <a:xfrm>
            <a:off x="4770438" y="4656138"/>
            <a:ext cx="827087" cy="611187"/>
          </a:xfrm>
          <a:prstGeom prst="rect">
            <a:avLst/>
          </a:prstGeom>
          <a:solidFill>
            <a:srgbClr val="00B0F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5840413" y="4656138"/>
            <a:ext cx="827087" cy="611187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>
              <a:solidFill>
                <a:schemeClr val="accent3">
                  <a:lumMod val="75000"/>
                </a:schemeClr>
              </a:solidFill>
              <a:latin typeface="Arial" charset="0"/>
            </a:endParaRPr>
          </a:p>
        </p:txBody>
      </p:sp>
      <p:sp>
        <p:nvSpPr>
          <p:cNvPr id="14345" name="Rectangle 9"/>
          <p:cNvSpPr>
            <a:spLocks noChangeArrowheads="1"/>
          </p:cNvSpPr>
          <p:nvPr/>
        </p:nvSpPr>
        <p:spPr bwMode="auto">
          <a:xfrm>
            <a:off x="5822950" y="3041650"/>
            <a:ext cx="827088" cy="611188"/>
          </a:xfrm>
          <a:prstGeom prst="rect">
            <a:avLst/>
          </a:prstGeom>
          <a:solidFill>
            <a:schemeClr val="tx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4346" name="Rectangle 10"/>
          <p:cNvSpPr>
            <a:spLocks noChangeArrowheads="1"/>
          </p:cNvSpPr>
          <p:nvPr/>
        </p:nvSpPr>
        <p:spPr bwMode="auto">
          <a:xfrm>
            <a:off x="2617788" y="3041650"/>
            <a:ext cx="827087" cy="611188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4347" name="Text Box 11"/>
          <p:cNvSpPr txBox="1">
            <a:spLocks noChangeArrowheads="1"/>
          </p:cNvSpPr>
          <p:nvPr/>
        </p:nvSpPr>
        <p:spPr bwMode="auto">
          <a:xfrm>
            <a:off x="2398713" y="2401888"/>
            <a:ext cx="12668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Background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14348" name="Text Box 12"/>
          <p:cNvSpPr txBox="1">
            <a:spLocks noChangeArrowheads="1"/>
          </p:cNvSpPr>
          <p:nvPr/>
        </p:nvSpPr>
        <p:spPr bwMode="auto">
          <a:xfrm>
            <a:off x="3716338" y="2279650"/>
            <a:ext cx="771525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Text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Lines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14349" name="Text Box 13"/>
          <p:cNvSpPr txBox="1">
            <a:spLocks noChangeArrowheads="1"/>
          </p:cNvSpPr>
          <p:nvPr/>
        </p:nvSpPr>
        <p:spPr bwMode="auto">
          <a:xfrm>
            <a:off x="4667250" y="2401888"/>
            <a:ext cx="10175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Shadows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14350" name="Text Box 14"/>
          <p:cNvSpPr txBox="1">
            <a:spLocks noChangeArrowheads="1"/>
          </p:cNvSpPr>
          <p:nvPr/>
        </p:nvSpPr>
        <p:spPr bwMode="auto">
          <a:xfrm>
            <a:off x="5946775" y="2279650"/>
            <a:ext cx="579438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Title</a:t>
            </a:r>
            <a:br>
              <a:rPr lang="en-GB" altLang="en-US" sz="1600">
                <a:cs typeface="Arial" panose="020B0604020202020204" pitchFamily="34" charset="0"/>
              </a:rPr>
            </a:br>
            <a:r>
              <a:rPr lang="en-GB" altLang="en-US" sz="1600">
                <a:cs typeface="Arial" panose="020B0604020202020204" pitchFamily="34" charset="0"/>
              </a:rPr>
              <a:t>Text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14351" name="Text Box 15"/>
          <p:cNvSpPr txBox="1">
            <a:spLocks noChangeArrowheads="1"/>
          </p:cNvSpPr>
          <p:nvPr/>
        </p:nvSpPr>
        <p:spPr bwMode="auto">
          <a:xfrm>
            <a:off x="2776538" y="4016375"/>
            <a:ext cx="5429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Fills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14352" name="Text Box 16"/>
          <p:cNvSpPr txBox="1">
            <a:spLocks noChangeArrowheads="1"/>
          </p:cNvSpPr>
          <p:nvPr/>
        </p:nvSpPr>
        <p:spPr bwMode="auto">
          <a:xfrm>
            <a:off x="3722688" y="4016375"/>
            <a:ext cx="8048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Accent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14353" name="Text Box 17"/>
          <p:cNvSpPr txBox="1">
            <a:spLocks noChangeArrowheads="1"/>
          </p:cNvSpPr>
          <p:nvPr/>
        </p:nvSpPr>
        <p:spPr bwMode="auto">
          <a:xfrm>
            <a:off x="4657725" y="3894138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Accent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Hyperlink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14354" name="Text Box 18"/>
          <p:cNvSpPr txBox="1">
            <a:spLocks noChangeArrowheads="1"/>
          </p:cNvSpPr>
          <p:nvPr/>
        </p:nvSpPr>
        <p:spPr bwMode="auto">
          <a:xfrm>
            <a:off x="5738813" y="3892550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Followed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Hyperlink</a:t>
            </a:r>
            <a:endParaRPr lang="en-US" altLang="en-US" sz="160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33425"/>
            <a:ext cx="8229600" cy="1143000"/>
          </a:xfrm>
        </p:spPr>
        <p:txBody>
          <a:bodyPr/>
          <a:lstStyle/>
          <a:p>
            <a:pPr algn="ctr" eaLnBrk="1" hangingPunct="1"/>
            <a:r>
              <a:rPr lang="en-GB" altLang="en-US" smtClean="0"/>
              <a:t>Picture slide</a:t>
            </a:r>
            <a:endParaRPr lang="en-US" altLang="en-US" smtClean="0"/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>
          <a:xfrm>
            <a:off x="119063" y="1720850"/>
            <a:ext cx="4056062" cy="2238375"/>
          </a:xfrm>
        </p:spPr>
        <p:txBody>
          <a:bodyPr anchor="ctr"/>
          <a:lstStyle/>
          <a:p>
            <a:pPr algn="r" eaLnBrk="1" hangingPunct="1"/>
            <a:r>
              <a:rPr lang="en-US" altLang="en-US" smtClean="0"/>
              <a:t>Bullet point</a:t>
            </a:r>
          </a:p>
          <a:p>
            <a:pPr algn="r" eaLnBrk="1" hangingPunct="1"/>
            <a:r>
              <a:rPr lang="en-US" altLang="en-US" smtClean="0"/>
              <a:t>Bullet point</a:t>
            </a:r>
          </a:p>
          <a:p>
            <a:pPr lvl="1" algn="r" eaLnBrk="1" hangingPunct="1"/>
            <a:r>
              <a:rPr lang="en-US" altLang="en-US" smtClean="0"/>
              <a:t>Sub Bullet</a:t>
            </a:r>
          </a:p>
        </p:txBody>
      </p:sp>
      <p:pic>
        <p:nvPicPr>
          <p:cNvPr id="16388" name="Picture 4" descr="IMG_927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29263" y="2390775"/>
            <a:ext cx="3097212" cy="3851275"/>
          </a:xfrm>
          <a:prstGeom prst="rect">
            <a:avLst/>
          </a:prstGeom>
          <a:solidFill>
            <a:schemeClr val="tx1"/>
          </a:solidFill>
          <a:ln w="76200">
            <a:solidFill>
              <a:schemeClr val="accent1"/>
            </a:solidFill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771525"/>
            <a:ext cx="9144000" cy="1143000"/>
          </a:xfrm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pPr eaLnBrk="1" hangingPunct="1"/>
            <a:r>
              <a:rPr lang="en-GB" altLang="en-US" smtClean="0"/>
              <a:t>Example of a table</a:t>
            </a:r>
            <a:endParaRPr lang="en-US" altLang="en-US" smtClean="0"/>
          </a:p>
        </p:txBody>
      </p:sp>
      <p:graphicFrame>
        <p:nvGraphicFramePr>
          <p:cNvPr id="5" name="Group 3"/>
          <p:cNvGraphicFramePr>
            <a:graphicFrameLocks/>
          </p:cNvGraphicFramePr>
          <p:nvPr/>
        </p:nvGraphicFramePr>
        <p:xfrm>
          <a:off x="457200" y="2157413"/>
          <a:ext cx="8229600" cy="3441700"/>
        </p:xfrm>
        <a:graphic>
          <a:graphicData uri="http://schemas.openxmlformats.org/drawingml/2006/table">
            <a:tbl>
              <a:tblPr/>
              <a:tblGrid>
                <a:gridCol w="4115682"/>
                <a:gridCol w="4113918"/>
              </a:tblGrid>
              <a:tr h="547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Title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110922" marR="110922" marT="46800" marB="46800" anchor="ctr" anchorCtr="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Title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110922" marR="110922" marT="46800" marB="46800" anchor="ctr" anchorCtr="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75000"/>
                      </a:schemeClr>
                    </a:solidFill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Data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110922" marR="110922" marT="46800" marB="46800" anchor="ctr" anchorCtr="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Data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110922" marR="110922" marT="46800" marB="46800" anchor="ctr" anchorCtr="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10922" marR="110922" marT="46800" marB="46800" anchor="ctr" anchorCtr="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10922" marR="110922" marT="46800" marB="46800" anchor="ctr" anchorCtr="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10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10922" marR="110922" marT="46800" marB="46800" anchor="ctr" anchorCtr="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10922" marR="110922" marT="46800" marB="46800" anchor="ctr" anchorCtr="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10922" marR="110922" marT="46800" marB="46800" anchor="ctr" anchorCtr="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10922" marR="110922" marT="46800" marB="46800" anchor="ctr" anchorCtr="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10922" marR="110922" marT="46800" marB="46800" anchor="ctr" anchorCtr="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10922" marR="110922" marT="46800" marB="46800" anchor="ctr" anchorCtr="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10922" marR="110922" marT="46800" marB="46800" anchor="ctr" anchorCtr="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10922" marR="110922" marT="46800" marB="46800" anchor="ctr" anchorCtr="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46125"/>
            <a:ext cx="8229600" cy="1143000"/>
          </a:xfrm>
        </p:spPr>
        <p:txBody>
          <a:bodyPr/>
          <a:lstStyle/>
          <a:p>
            <a:pPr algn="ctr" eaLnBrk="1" hangingPunct="1"/>
            <a:r>
              <a:rPr lang="en-GB" altLang="en-US" smtClean="0"/>
              <a:t>Examples of default styles</a:t>
            </a:r>
            <a:endParaRPr lang="en-US" altLang="en-US" smtClean="0"/>
          </a:p>
        </p:txBody>
      </p:sp>
      <p:sp>
        <p:nvSpPr>
          <p:cNvPr id="13" name="Rectangle 3"/>
          <p:cNvSpPr txBox="1">
            <a:spLocks noChangeArrowheads="1"/>
          </p:cNvSpPr>
          <p:nvPr/>
        </p:nvSpPr>
        <p:spPr bwMode="auto">
          <a:xfrm>
            <a:off x="3825875" y="3813175"/>
            <a:ext cx="4689475" cy="2324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algn="r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742950" indent="-285750" algn="r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bg1"/>
                </a:solidFill>
                <a:latin typeface="+mn-lt"/>
              </a:defRPr>
            </a:lvl2pPr>
            <a:lvl3pPr marL="1143000" indent="-228600" algn="r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bg1"/>
                </a:solidFill>
                <a:latin typeface="+mn-lt"/>
              </a:defRPr>
            </a:lvl3pPr>
            <a:lvl4pPr marL="1600200" indent="-228600" algn="r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bg1"/>
                </a:solidFill>
                <a:latin typeface="+mn-lt"/>
              </a:defRPr>
            </a:lvl4pPr>
            <a:lvl5pPr marL="2057400" indent="-228600" algn="r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eaLnBrk="1" hangingPunct="1">
              <a:defRPr/>
            </a:pPr>
            <a:r>
              <a:rPr lang="en-GB" sz="2800" dirty="0" smtClean="0"/>
              <a:t>Text and lines are like this</a:t>
            </a:r>
          </a:p>
          <a:p>
            <a:pPr eaLnBrk="1" hangingPunct="1">
              <a:defRPr/>
            </a:pPr>
            <a:r>
              <a:rPr lang="en-GB" sz="2800" u="sng" dirty="0" smtClean="0">
                <a:solidFill>
                  <a:srgbClr val="00B0F0"/>
                </a:solidFill>
              </a:rPr>
              <a:t>Hyperlinks like this</a:t>
            </a:r>
          </a:p>
          <a:p>
            <a:pPr eaLnBrk="1" hangingPunct="1">
              <a:defRPr/>
            </a:pPr>
            <a:r>
              <a:rPr lang="en-GB" sz="2800" u="sng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Visited hyperlinks like this</a:t>
            </a:r>
            <a:endParaRPr lang="en-US" sz="2800" u="sng" dirty="0" smtClean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  <p:graphicFrame>
        <p:nvGraphicFramePr>
          <p:cNvPr id="14" name="Group 4"/>
          <p:cNvGraphicFramePr>
            <a:graphicFrameLocks noGrp="1"/>
          </p:cNvGraphicFramePr>
          <p:nvPr>
            <p:ph sz="half" idx="4294967295"/>
          </p:nvPr>
        </p:nvGraphicFramePr>
        <p:xfrm>
          <a:off x="6172200" y="2101850"/>
          <a:ext cx="2232025" cy="1368425"/>
        </p:xfrm>
        <a:graphic>
          <a:graphicData uri="http://schemas.openxmlformats.org/drawingml/2006/table">
            <a:tbl>
              <a:tblPr/>
              <a:tblGrid>
                <a:gridCol w="1116013"/>
                <a:gridCol w="1116013"/>
              </a:tblGrid>
              <a:tr h="68483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Table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8358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3327" name="Rectangle 15"/>
          <p:cNvSpPr>
            <a:spLocks noChangeArrowheads="1"/>
          </p:cNvSpPr>
          <p:nvPr/>
        </p:nvSpPr>
        <p:spPr bwMode="auto">
          <a:xfrm>
            <a:off x="754063" y="2065338"/>
            <a:ext cx="2232025" cy="1368425"/>
          </a:xfrm>
          <a:prstGeom prst="rect">
            <a:avLst/>
          </a:prstGeom>
          <a:solidFill>
            <a:schemeClr val="accent5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>
              <a:defRPr/>
            </a:pPr>
            <a:r>
              <a:rPr lang="en-GB">
                <a:solidFill>
                  <a:schemeClr val="bg1"/>
                </a:solidFill>
                <a:latin typeface="Arial" charset="0"/>
                <a:cs typeface="Arial" charset="0"/>
              </a:rPr>
              <a:t>Text box</a:t>
            </a:r>
            <a:endParaRPr lang="en-US">
              <a:solidFill>
                <a:schemeClr val="bg1"/>
              </a:solidFill>
              <a:latin typeface="Arial" charset="0"/>
              <a:cs typeface="Arial" charset="0"/>
            </a:endParaRPr>
          </a:p>
        </p:txBody>
      </p:sp>
      <p:sp>
        <p:nvSpPr>
          <p:cNvPr id="13328" name="Rectangle 16"/>
          <p:cNvSpPr>
            <a:spLocks noChangeArrowheads="1"/>
          </p:cNvSpPr>
          <p:nvPr/>
        </p:nvSpPr>
        <p:spPr bwMode="auto">
          <a:xfrm>
            <a:off x="3406775" y="2065338"/>
            <a:ext cx="2232025" cy="1368425"/>
          </a:xfrm>
          <a:prstGeom prst="rect">
            <a:avLst/>
          </a:prstGeom>
          <a:solidFill>
            <a:schemeClr val="accent5"/>
          </a:solidFill>
          <a:ln w="9525">
            <a:solidFill>
              <a:schemeClr val="bg1"/>
            </a:solidFill>
            <a:miter lim="800000"/>
            <a:headEnd/>
            <a:tailEnd/>
          </a:ln>
          <a:effectLst>
            <a:outerShdw dist="107763" dir="2700000" algn="ctr" rotWithShape="0">
              <a:schemeClr val="accent5">
                <a:alpha val="50000"/>
              </a:schemeClr>
            </a:outerShdw>
          </a:effectLst>
        </p:spPr>
        <p:txBody>
          <a:bodyPr wrap="none" anchor="ctr"/>
          <a:lstStyle/>
          <a:p>
            <a:pPr algn="ctr" eaLnBrk="1" hangingPunct="1">
              <a:defRPr/>
            </a:pPr>
            <a:r>
              <a:rPr lang="en-GB" dirty="0">
                <a:solidFill>
                  <a:schemeClr val="bg1"/>
                </a:solidFill>
                <a:latin typeface="Arial" charset="0"/>
                <a:cs typeface="Arial" charset="0"/>
              </a:rPr>
              <a:t>Text box</a:t>
            </a:r>
          </a:p>
          <a:p>
            <a:pPr algn="ctr" eaLnBrk="1" hangingPunct="1">
              <a:defRPr/>
            </a:pPr>
            <a:r>
              <a:rPr lang="en-GB" dirty="0">
                <a:solidFill>
                  <a:schemeClr val="bg1"/>
                </a:solidFill>
                <a:latin typeface="Arial" charset="0"/>
                <a:cs typeface="Arial" charset="0"/>
              </a:rPr>
              <a:t>With shadow</a:t>
            </a:r>
            <a:endParaRPr lang="en-US" dirty="0">
              <a:solidFill>
                <a:schemeClr val="bg1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ChangeArrowheads="1"/>
          </p:cNvSpPr>
          <p:nvPr/>
        </p:nvSpPr>
        <p:spPr bwMode="auto">
          <a:xfrm>
            <a:off x="539750" y="1303338"/>
            <a:ext cx="8208963" cy="532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FD7FC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525463"/>
            <a:ext cx="8229600" cy="1143000"/>
          </a:xfrm>
        </p:spPr>
        <p:txBody>
          <a:bodyPr/>
          <a:lstStyle/>
          <a:p>
            <a:pPr eaLnBrk="1" hangingPunct="1"/>
            <a:r>
              <a:rPr lang="en-GB" altLang="en-US" smtClean="0"/>
              <a:t>Use of templates</a:t>
            </a:r>
            <a:endParaRPr lang="en-US" altLang="en-US" smtClean="0"/>
          </a:p>
        </p:txBody>
      </p:sp>
      <p:sp>
        <p:nvSpPr>
          <p:cNvPr id="22532" name="Text Box 4"/>
          <p:cNvSpPr txBox="1">
            <a:spLocks noChangeArrowheads="1"/>
          </p:cNvSpPr>
          <p:nvPr/>
        </p:nvSpPr>
        <p:spPr bwMode="auto">
          <a:xfrm>
            <a:off x="1150938" y="1541463"/>
            <a:ext cx="69500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000" b="1">
                <a:cs typeface="Arial" panose="020B0604020202020204" pitchFamily="34" charset="0"/>
              </a:rPr>
              <a:t>You are free to use these templates for your personal and business presentations.</a:t>
            </a:r>
          </a:p>
        </p:txBody>
      </p:sp>
      <p:sp>
        <p:nvSpPr>
          <p:cNvPr id="22533" name="Text Box 5"/>
          <p:cNvSpPr txBox="1">
            <a:spLocks noChangeArrowheads="1"/>
          </p:cNvSpPr>
          <p:nvPr/>
        </p:nvSpPr>
        <p:spPr bwMode="auto">
          <a:xfrm>
            <a:off x="1150938" y="2970213"/>
            <a:ext cx="3409950" cy="22780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>
                <a:cs typeface="Arial" panose="020B0604020202020204" pitchFamily="34" charset="0"/>
              </a:rPr>
              <a:t>Do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>
                <a:cs typeface="Arial" panose="020B0604020202020204" pitchFamily="34" charset="0"/>
              </a:rPr>
              <a:t>Use these templates for your presentations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>
                <a:cs typeface="Arial" panose="020B0604020202020204" pitchFamily="34" charset="0"/>
              </a:rPr>
              <a:t>Display your presentation on a web site provided that it is not for the purpose of downloading the template.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US" altLang="en-US" sz="1400">
                <a:cs typeface="Arial" panose="020B0604020202020204" pitchFamily="34" charset="0"/>
              </a:rPr>
              <a:t>If you like these templates, we would always appreciate a link back to our website.  Many thanks.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en-US" altLang="en-US" sz="1400">
              <a:cs typeface="Arial" panose="020B0604020202020204" pitchFamily="34" charset="0"/>
            </a:endParaRPr>
          </a:p>
        </p:txBody>
      </p:sp>
      <p:sp>
        <p:nvSpPr>
          <p:cNvPr id="22534" name="Text Box 6"/>
          <p:cNvSpPr txBox="1">
            <a:spLocks noChangeArrowheads="1"/>
          </p:cNvSpPr>
          <p:nvPr/>
        </p:nvSpPr>
        <p:spPr bwMode="auto">
          <a:xfrm>
            <a:off x="4495800" y="2970213"/>
            <a:ext cx="3640138" cy="2062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>
                <a:cs typeface="Arial" panose="020B0604020202020204" pitchFamily="34" charset="0"/>
              </a:rPr>
              <a:t>Don’t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Resell or distribute these templates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Put these templates on a website for download.  This includes uploading them onto file sharing networks like Slideshare, Myspace, Facebook, bit torrent etc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Pass off any of our created content as your own work</a:t>
            </a:r>
            <a:endParaRPr lang="en-US" altLang="en-US" sz="1400">
              <a:cs typeface="Arial" panose="020B0604020202020204" pitchFamily="34" charset="0"/>
            </a:endParaRPr>
          </a:p>
        </p:txBody>
      </p:sp>
      <p:sp>
        <p:nvSpPr>
          <p:cNvPr id="22535" name="Text Box 7"/>
          <p:cNvSpPr txBox="1">
            <a:spLocks noChangeArrowheads="1"/>
          </p:cNvSpPr>
          <p:nvPr/>
        </p:nvSpPr>
        <p:spPr bwMode="auto">
          <a:xfrm>
            <a:off x="754063" y="5434013"/>
            <a:ext cx="7164387" cy="996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lvl="1" algn="ctr" eaLnBrk="1" hangingPunct="1">
              <a:lnSpc>
                <a:spcPct val="90000"/>
              </a:lnSpc>
              <a:buClr>
                <a:schemeClr val="accent1"/>
              </a:buClr>
              <a:buFontTx/>
              <a:buNone/>
            </a:pPr>
            <a:r>
              <a:rPr lang="en-GB" altLang="en-US" sz="1800" b="1">
                <a:cs typeface="Arial" panose="020B0604020202020204" pitchFamily="34" charset="0"/>
              </a:rPr>
              <a:t>You can find many more free PowerPoint templates on the Presentation Magazine website</a:t>
            </a:r>
          </a:p>
          <a:p>
            <a:pPr lvl="1" algn="ctr" eaLnBrk="1" hangingPunct="1">
              <a:lnSpc>
                <a:spcPct val="90000"/>
              </a:lnSpc>
              <a:buClr>
                <a:schemeClr val="accent1"/>
              </a:buClr>
              <a:buFontTx/>
              <a:buNone/>
            </a:pPr>
            <a:r>
              <a:rPr lang="en-GB" altLang="en-US" sz="2400" b="1">
                <a:solidFill>
                  <a:srgbClr val="00B0F0"/>
                </a:solidFill>
                <a:cs typeface="Arial" panose="020B0604020202020204" pitchFamily="34" charset="0"/>
              </a:rPr>
              <a:t> </a:t>
            </a:r>
            <a:r>
              <a:rPr lang="en-GB" altLang="en-US" sz="2400" b="1">
                <a:solidFill>
                  <a:srgbClr val="00B0F0"/>
                </a:solidFill>
                <a:cs typeface="Arial" panose="020B0604020202020204" pitchFamily="34" charset="0"/>
                <a:hlinkClick r:id="rId3"/>
              </a:rPr>
              <a:t>www.presentationmagazine.com  </a:t>
            </a:r>
            <a:endParaRPr lang="en-US" altLang="en-US" sz="2400" b="1">
              <a:solidFill>
                <a:srgbClr val="00B0F0"/>
              </a:solidFill>
              <a:cs typeface="Arial" panose="020B0604020202020204" pitchFamily="34" charset="0"/>
            </a:endParaRPr>
          </a:p>
        </p:txBody>
      </p:sp>
      <p:sp>
        <p:nvSpPr>
          <p:cNvPr id="22536" name="Text Box 8"/>
          <p:cNvSpPr txBox="1">
            <a:spLocks noChangeArrowheads="1"/>
          </p:cNvSpPr>
          <p:nvPr/>
        </p:nvSpPr>
        <p:spPr bwMode="auto">
          <a:xfrm>
            <a:off x="1150938" y="2438400"/>
            <a:ext cx="6926262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400">
                <a:cs typeface="Arial" panose="020B0604020202020204" pitchFamily="34" charset="0"/>
              </a:rPr>
              <a:t>We have put a lot of work into developing all these templates and retain the copyright in them.  You can use them freely providing that you do not redistribute or sell them.</a:t>
            </a:r>
            <a:endParaRPr lang="en-US" altLang="en-US" sz="140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Snowflakes">
      <a:dk1>
        <a:srgbClr val="FFFFFF"/>
      </a:dk1>
      <a:lt1>
        <a:srgbClr val="F2F2F2"/>
      </a:lt1>
      <a:dk2>
        <a:srgbClr val="FFFFFF"/>
      </a:dk2>
      <a:lt2>
        <a:srgbClr val="5F5F61"/>
      </a:lt2>
      <a:accent1>
        <a:srgbClr val="5DD3FF"/>
      </a:accent1>
      <a:accent2>
        <a:srgbClr val="BEEDFF"/>
      </a:accent2>
      <a:accent3>
        <a:srgbClr val="DEF6FF"/>
      </a:accent3>
      <a:accent4>
        <a:srgbClr val="92D050"/>
      </a:accent4>
      <a:accent5>
        <a:srgbClr val="348EE4"/>
      </a:accent5>
      <a:accent6>
        <a:srgbClr val="BFBFBF"/>
      </a:accent6>
      <a:hlink>
        <a:srgbClr val="00B0F0"/>
      </a:hlink>
      <a:folHlink>
        <a:srgbClr val="5DD3FF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0E2FAD"/>
        </a:dk1>
        <a:lt1>
          <a:srgbClr val="FFFFFF"/>
        </a:lt1>
        <a:dk2>
          <a:srgbClr val="0E2FAD"/>
        </a:dk2>
        <a:lt2>
          <a:srgbClr val="B3CCE6"/>
        </a:lt2>
        <a:accent1>
          <a:srgbClr val="7FD7FC"/>
        </a:accent1>
        <a:accent2>
          <a:srgbClr val="6BA7F8"/>
        </a:accent2>
        <a:accent3>
          <a:srgbClr val="FFFFFF"/>
        </a:accent3>
        <a:accent4>
          <a:srgbClr val="0A2793"/>
        </a:accent4>
        <a:accent5>
          <a:srgbClr val="C0E8FD"/>
        </a:accent5>
        <a:accent6>
          <a:srgbClr val="6097E1"/>
        </a:accent6>
        <a:hlink>
          <a:srgbClr val="FFAB57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0E2FAD"/>
        </a:dk1>
        <a:lt1>
          <a:srgbClr val="FFFFFF"/>
        </a:lt1>
        <a:dk2>
          <a:srgbClr val="0E2FAD"/>
        </a:dk2>
        <a:lt2>
          <a:srgbClr val="B3CCE6"/>
        </a:lt2>
        <a:accent1>
          <a:srgbClr val="7FD7FC"/>
        </a:accent1>
        <a:accent2>
          <a:srgbClr val="6BA7F8"/>
        </a:accent2>
        <a:accent3>
          <a:srgbClr val="FFFFFF"/>
        </a:accent3>
        <a:accent4>
          <a:srgbClr val="0A2793"/>
        </a:accent4>
        <a:accent5>
          <a:srgbClr val="C0E8FD"/>
        </a:accent5>
        <a:accent6>
          <a:srgbClr val="6097E1"/>
        </a:accent6>
        <a:hlink>
          <a:srgbClr val="FF9D3B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1741</TotalTime>
  <Words>269</Words>
  <Application>Microsoft Office PowerPoint</Application>
  <PresentationFormat>On-screen Show (4:3)</PresentationFormat>
  <Paragraphs>78</Paragraphs>
  <Slides>9</Slides>
  <Notes>9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Wingdings</vt:lpstr>
      <vt:lpstr>Default Design</vt:lpstr>
      <vt:lpstr>Microsoft Excel Chart</vt:lpstr>
      <vt:lpstr>PowerPoint Presentation</vt:lpstr>
      <vt:lpstr>Sample Graph</vt:lpstr>
      <vt:lpstr>Process Flow</vt:lpstr>
      <vt:lpstr>Bullet Slide</vt:lpstr>
      <vt:lpstr>Colour scheme</vt:lpstr>
      <vt:lpstr>Picture slide</vt:lpstr>
      <vt:lpstr>Example of a table</vt:lpstr>
      <vt:lpstr>Examples of default styles</vt:lpstr>
      <vt:lpstr>Use of templates</vt:lpstr>
    </vt:vector>
  </TitlesOfParts>
  <Company>Clearly Presented Ltd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Snowflakes PowerPoint Template</dc:title>
  <dc:creator>Presentation Magazine</dc:creator>
  <cp:lastModifiedBy>Jonty Pearce</cp:lastModifiedBy>
  <cp:revision>113</cp:revision>
  <dcterms:created xsi:type="dcterms:W3CDTF">2009-11-03T13:35:13Z</dcterms:created>
  <dcterms:modified xsi:type="dcterms:W3CDTF">2015-02-22T11:20:21Z</dcterms:modified>
</cp:coreProperties>
</file>