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3" r:id="rId3"/>
    <p:sldId id="261" r:id="rId4"/>
    <p:sldId id="269" r:id="rId5"/>
    <p:sldId id="260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2D"/>
    <a:srgbClr val="C2BF5B"/>
    <a:srgbClr val="640202"/>
    <a:srgbClr val="020207"/>
    <a:srgbClr val="15B7B0"/>
    <a:srgbClr val="09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86" d="100"/>
          <a:sy n="86" d="100"/>
        </p:scale>
        <p:origin x="-58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274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7DC765E-9088-4ADC-ADAA-983C07D1F0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9A9F7F3-2046-47C2-81E3-02FDE072A6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719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31D5F49-127A-4818-8655-9D3799FF70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607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D61584-E4D9-4E82-907A-6B491BD5B05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438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CB82B2-D6AF-4075-AAFC-BCCD0F93052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54B05D-0A24-44DA-BC65-9DD2A797A1D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1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A56BE-02D8-4B70-953E-2F75DDFD329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645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44E35C-EB4A-4EC4-8F11-FBF6E14B5B2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88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B50AE2-F21E-419C-A475-9FD48FA8E2F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75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B98E-9FB8-4E15-BAF1-127606D97A6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14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53F576-A629-461F-9556-EF7D395EBC6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8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8CCC07-CC61-4329-950E-99C88951588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53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85FAE-79B5-47A5-9EB8-D850192CD4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89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036B0-081C-47A7-9FCB-8F827DB31E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1C333-1197-4537-88B9-D05F0C8BD2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0904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2D5A6-85C7-47DE-BA0D-F5F37B5389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6498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1610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C3F9C-A0EA-457C-A7D0-4F6704A584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5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68AC8-3500-41A7-B824-9C22908F8A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732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43D5-D5FD-4CC3-B02D-2DBC09AAA6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757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4E1DB-2026-49D6-A38A-A3EECC5B7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6350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5461-381C-40E9-91FE-0F4E9CAD79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024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FC10-C6DC-478C-9C99-4F47E33F3D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6969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BE428-2324-42D9-825A-92E6029944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228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681F-F224-4531-8A1E-2728DFEA15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8132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2370C-479F-4A64-9546-7AFDE7868A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490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D9AF-6B24-4727-BE2A-4D069E06C5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49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ADF10-6DFE-4DBB-9544-387BE5554C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237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54E31-722F-4084-9815-5DC114F93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281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B8795-784E-4ED5-BD7E-9D98FDDE8A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691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2BA8-58F8-43C0-8ACA-DE441268D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30119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A4F97-2E7E-4136-B700-27B66B7AAF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624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425C-69C6-4B88-A44A-895BBC035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22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31CAF-07C3-4257-8075-06A800617D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897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F266EC-C140-4704-8804-B0B8E0EDE8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469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13A35-1781-4E72-8EA1-CC8C084262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0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1EB28-D6BC-468D-ABD4-5EA3364BB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35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96EB1-0237-4DAE-9B77-7FC1B2E466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4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5247F-4613-418A-A888-5F55D9686E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906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EC237-9992-49AA-BCBA-064A36D932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158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207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18137B-335C-49BF-AB1F-E2567DC606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72" r:id="rId2"/>
    <p:sldLayoutId id="2147484273" r:id="rId3"/>
    <p:sldLayoutId id="2147484298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  <p:sldLayoutId id="2147484281" r:id="rId12"/>
    <p:sldLayoutId id="2147484282" r:id="rId13"/>
    <p:sldLayoutId id="2147484283" r:id="rId14"/>
    <p:sldLayoutId id="2147484284" r:id="rId15"/>
    <p:sldLayoutId id="2147484285" r:id="rId16"/>
    <p:sldLayoutId id="2147484286" r:id="rId17"/>
    <p:sldLayoutId id="2147484287" r:id="rId18"/>
    <p:sldLayoutId id="2147484288" r:id="rId19"/>
    <p:sldLayoutId id="2147484289" r:id="rId20"/>
    <p:sldLayoutId id="2147484290" r:id="rId21"/>
    <p:sldLayoutId id="2147484291" r:id="rId22"/>
    <p:sldLayoutId id="2147484292" r:id="rId23"/>
    <p:sldLayoutId id="2147484293" r:id="rId24"/>
    <p:sldLayoutId id="2147484294" r:id="rId25"/>
    <p:sldLayoutId id="2147484295" r:id="rId26"/>
    <p:sldLayoutId id="2147484296" r:id="rId2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4572000" y="342900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Christmas Starlight</a:t>
            </a: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4572000" y="390842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671513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23043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860800" y="37734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50068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701198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819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563688"/>
            <a:ext cx="1360487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33550"/>
            <a:ext cx="1360488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3" y="1665288"/>
            <a:ext cx="1360487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654175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1647825"/>
            <a:ext cx="13620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2543175" y="3149600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822325" y="3148013"/>
            <a:ext cx="1039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4146550" y="3149600"/>
            <a:ext cx="8270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5789613" y="3148013"/>
            <a:ext cx="693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7013575" y="3149600"/>
            <a:ext cx="12398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82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89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0243" name="Chart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89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5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89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58813" y="1558925"/>
            <a:ext cx="2900362" cy="2238375"/>
          </a:xfrm>
        </p:spPr>
        <p:txBody>
          <a:bodyPr anchor="ctr"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638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1827213"/>
            <a:ext cx="2806700" cy="3489325"/>
          </a:xfrm>
          <a:prstGeom prst="rect">
            <a:avLst/>
          </a:prstGeom>
          <a:solidFill>
            <a:schemeClr val="tx1"/>
          </a:solidFill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1613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57200" y="1600200"/>
          <a:ext cx="8229600" cy="2959100"/>
        </p:xfrm>
        <a:graphic>
          <a:graphicData uri="http://schemas.openxmlformats.org/drawingml/2006/table">
            <a:tbl>
              <a:tblPr/>
              <a:tblGrid>
                <a:gridCol w="4115682"/>
                <a:gridCol w="411391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448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25875" y="3616325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3">
                    <a:lumMod val="75000"/>
                  </a:schemeClr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00B0F0"/>
                </a:solidFill>
              </a:rPr>
              <a:t>Visited hyperlinks like this</a:t>
            </a:r>
            <a:endParaRPr lang="en-US" sz="2800" u="sng" dirty="0" smtClean="0">
              <a:solidFill>
                <a:srgbClr val="00B0F0"/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90500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186848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86848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303338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5414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29702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9702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54063" y="5530850"/>
            <a:ext cx="7164387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cs typeface="Arial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cs typeface="Arial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  </a:t>
            </a:r>
            <a:endParaRPr lang="en-US" sz="2400" b="1" dirty="0" smtClean="0">
              <a:solidFill>
                <a:schemeClr val="accent3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4384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hristmas Starlight">
      <a:dk1>
        <a:srgbClr val="F1E82D"/>
      </a:dk1>
      <a:lt1>
        <a:srgbClr val="FFFFFF"/>
      </a:lt1>
      <a:dk2>
        <a:srgbClr val="FFFFFF"/>
      </a:dk2>
      <a:lt2>
        <a:srgbClr val="5F5F61"/>
      </a:lt2>
      <a:accent1>
        <a:srgbClr val="4D4DBF"/>
      </a:accent1>
      <a:accent2>
        <a:srgbClr val="7971D5"/>
      </a:accent2>
      <a:accent3>
        <a:srgbClr val="DEF6FF"/>
      </a:accent3>
      <a:accent4>
        <a:srgbClr val="92D050"/>
      </a:accent4>
      <a:accent5>
        <a:srgbClr val="030419"/>
      </a:accent5>
      <a:accent6>
        <a:srgbClr val="BFBFBF"/>
      </a:accent6>
      <a:hlink>
        <a:srgbClr val="93E2FF"/>
      </a:hlink>
      <a:folHlink>
        <a:srgbClr val="00B0F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271</Words>
  <Application>Microsoft Office PowerPoint</Application>
  <PresentationFormat>On-screen Show (4:3)</PresentationFormat>
  <Paragraphs>80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Process Flow</vt:lpstr>
      <vt:lpstr>Sample Graph</vt:lpstr>
      <vt:lpstr>Bullet Slide</vt:lpstr>
      <vt:lpstr>Colour scheme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Starlight PowerPoint Template</dc:title>
  <dc:creator>Presentation Magazine</dc:creator>
  <cp:lastModifiedBy>Jonty Pearce</cp:lastModifiedBy>
  <cp:revision>121</cp:revision>
  <dcterms:created xsi:type="dcterms:W3CDTF">2009-11-03T13:35:13Z</dcterms:created>
  <dcterms:modified xsi:type="dcterms:W3CDTF">2015-02-22T11:20:20Z</dcterms:modified>
</cp:coreProperties>
</file>