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1" r:id="rId3"/>
    <p:sldId id="273" r:id="rId4"/>
    <p:sldId id="267" r:id="rId5"/>
    <p:sldId id="270" r:id="rId6"/>
    <p:sldId id="274" r:id="rId7"/>
    <p:sldId id="260" r:id="rId8"/>
    <p:sldId id="27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0202"/>
    <a:srgbClr val="020207"/>
    <a:srgbClr val="15B7B0"/>
    <a:srgbClr val="0908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06" autoAdjust="0"/>
    <p:restoredTop sz="94660"/>
  </p:normalViewPr>
  <p:slideViewPr>
    <p:cSldViewPr snapToGrid="0">
      <p:cViewPr varScale="1">
        <p:scale>
          <a:sx n="99" d="100"/>
          <a:sy n="99" d="100"/>
        </p:scale>
        <p:origin x="-2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-2274" y="-11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F3DD85D6-1C8A-42B5-8717-45B5496111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E01F7B0-F5FE-44E0-B8A4-2C4561D340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0440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02D40E-903B-43C3-B6AA-D811197E73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31162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3194A6-EC01-4E47-A199-0FD826ACFB5B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996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A979876-7568-467B-8C68-642505F9401A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91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3EEE40-D06B-4C08-9E6D-21B634CCE14A}" type="slidenum">
              <a:rPr lang="en-GB" altLang="en-US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266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1653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7C05BA9-CB5A-40E0-8AE3-A906B9F43B37}" type="slidenum">
              <a:rPr lang="en-GB" altLang="en-US"/>
              <a:pPr>
                <a:spcBef>
                  <a:spcPct val="0"/>
                </a:spcBef>
              </a:pPr>
              <a:t>12</a:t>
            </a:fld>
            <a:endParaRPr lang="en-GB" altLang="en-US"/>
          </a:p>
        </p:txBody>
      </p:sp>
      <p:sp>
        <p:nvSpPr>
          <p:cNvPr id="286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8593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1C418A-FE03-4C33-B3B5-CF38589E0F0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097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17B94E-851B-42DA-A628-E3FD4424C98B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9244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4274EAF-C19B-4D97-B567-E225BE56B433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600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DF3496-9E14-4B7B-85B7-AD670881B98F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195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930E65-135E-47A6-A80C-761F7655990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427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5BD82-AE26-4104-9739-D41456F33BE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93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41904F-8311-47B4-B3C7-B0F3D87069C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57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E6F1376-D90B-4D3D-B73A-6780EB5AEF51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023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65700"/>
            <a:ext cx="914400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3249613"/>
            <a:ext cx="29368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366963"/>
            <a:ext cx="2271713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2160588"/>
            <a:ext cx="228441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71EFBD-AF3B-49C1-A1CF-5796F851AD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12046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842115-D3F8-4444-92EC-193AE87885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3860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11F9C-AD04-4DE2-BFB9-466EDBAEC7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676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A30E1-8D32-4E53-8CBA-A9AD71039AF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76170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B39A1-D829-4FB7-B56C-04DF12231B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1816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271610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543BB9-553F-4E2E-9ED9-382DBC45D9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15747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0CD97-856F-4CA1-AB5B-105886D78C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83785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C91F-9AE2-4136-A38A-C535AF9C285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03764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CCD6F9-BA7C-402A-9E5E-461E45D04D5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8808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76A6-BB87-4FC1-8FA0-42AF3A9F54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6701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EF560-9D44-4054-BB3F-28FA614FE9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52596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3249613"/>
            <a:ext cx="2936875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525" y="2366963"/>
            <a:ext cx="2271713" cy="250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5575" y="2160588"/>
            <a:ext cx="2284413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87326B9-2016-4CD0-856C-AA790E726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49794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0D3A8-FB21-4A93-8561-3FB0285A3E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213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C8F6B8-8ED0-4797-AC74-F8E7D2B2BD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97597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66808-D785-4824-8BB4-DAFFC05045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8553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FDCBD-983E-4BC8-BC3A-EE9B315924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331189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727CA-C146-4A55-A2F5-DB4269C60D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568942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0369B-E4B3-4ED0-9CD2-B31D295D58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6762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A001-32FE-453F-8179-443782095D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424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20FE3-18CB-4EB2-82BC-8F25BA50DA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6015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BA6E9-44DE-4D2B-9699-E28A7090AA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11215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D030E-AA4B-4D4A-9DCE-DB4D9F61AE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9656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2BCE9-836C-439F-B8C8-8B33F8CA140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4078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43A1B-451B-4781-B0D4-8E71F3E1AB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9762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91BAB-9AFF-47C7-B3BB-DEB70EE50C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3819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6851E-BD53-42A3-9E75-29EB814F7C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579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Lef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809622-60FF-4F79-9694-94FF6FAB53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9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AFC9F-76C3-4505-A1FE-8ADB476932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1282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EF72472-63F2-4A63-99D9-1514391616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4" r:id="rId1"/>
    <p:sldLayoutId id="2147484275" r:id="rId2"/>
    <p:sldLayoutId id="2147484248" r:id="rId3"/>
    <p:sldLayoutId id="2147484249" r:id="rId4"/>
    <p:sldLayoutId id="2147484250" r:id="rId5"/>
    <p:sldLayoutId id="2147484251" r:id="rId6"/>
    <p:sldLayoutId id="2147484252" r:id="rId7"/>
    <p:sldLayoutId id="2147484253" r:id="rId8"/>
    <p:sldLayoutId id="2147484254" r:id="rId9"/>
    <p:sldLayoutId id="2147484255" r:id="rId10"/>
    <p:sldLayoutId id="2147484256" r:id="rId11"/>
    <p:sldLayoutId id="2147484257" r:id="rId12"/>
    <p:sldLayoutId id="2147484258" r:id="rId13"/>
    <p:sldLayoutId id="2147484259" r:id="rId14"/>
    <p:sldLayoutId id="2147484260" r:id="rId15"/>
    <p:sldLayoutId id="2147484261" r:id="rId16"/>
    <p:sldLayoutId id="2147484262" r:id="rId17"/>
    <p:sldLayoutId id="2147484263" r:id="rId18"/>
    <p:sldLayoutId id="2147484264" r:id="rId19"/>
    <p:sldLayoutId id="2147484265" r:id="rId20"/>
    <p:sldLayoutId id="2147484266" r:id="rId21"/>
    <p:sldLayoutId id="2147484267" r:id="rId22"/>
    <p:sldLayoutId id="2147484268" r:id="rId23"/>
    <p:sldLayoutId id="2147484269" r:id="rId24"/>
    <p:sldLayoutId id="2147484270" r:id="rId25"/>
    <p:sldLayoutId id="2147484271" r:id="rId26"/>
    <p:sldLayoutId id="2147484272" r:id="rId27"/>
    <p:sldLayoutId id="2147484273" r:id="rId28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87325"/>
            <a:ext cx="91440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" name="Group 3"/>
          <p:cNvGraphicFramePr>
            <a:graphicFrameLocks/>
          </p:cNvGraphicFramePr>
          <p:nvPr/>
        </p:nvGraphicFramePr>
        <p:xfrm>
          <a:off x="457200" y="1600200"/>
          <a:ext cx="8229600" cy="3441700"/>
        </p:xfrm>
        <a:graphic>
          <a:graphicData uri="http://schemas.openxmlformats.org/drawingml/2006/table">
            <a:tbl>
              <a:tblPr/>
              <a:tblGrid>
                <a:gridCol w="4115682"/>
                <a:gridCol w="4113918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0922" marR="11092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358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0175" y="5345113"/>
            <a:ext cx="14097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4235450" y="3467100"/>
            <a:ext cx="4689475" cy="232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GB" altLang="en-US" sz="2800"/>
              <a:t>Text and lines are like this</a:t>
            </a:r>
          </a:p>
          <a:p>
            <a:pPr algn="r" eaLnBrk="1" hangingPunct="1"/>
            <a:r>
              <a:rPr lang="en-GB" altLang="en-US" sz="2800" u="sng">
                <a:solidFill>
                  <a:srgbClr val="FF0000"/>
                </a:solidFill>
              </a:rPr>
              <a:t>Hyperlinks like this</a:t>
            </a:r>
          </a:p>
          <a:p>
            <a:pPr algn="r" eaLnBrk="1" hangingPunct="1"/>
            <a:r>
              <a:rPr lang="en-GB" altLang="en-US" sz="2800" u="sng">
                <a:solidFill>
                  <a:srgbClr val="640202"/>
                </a:solidFill>
              </a:rPr>
              <a:t>Visited hyperlinks like this</a:t>
            </a:r>
            <a:endParaRPr lang="en-US" altLang="en-US" sz="2800" u="sng">
              <a:solidFill>
                <a:srgbClr val="640202"/>
              </a:solidFill>
            </a:endParaRPr>
          </a:p>
        </p:txBody>
      </p:sp>
      <p:graphicFrame>
        <p:nvGraphicFramePr>
          <p:cNvPr id="1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172200" y="17557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/>
                <a:gridCol w="1116013"/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54063" y="17192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  <a:endParaRPr lang="en-US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3406775" y="1719263"/>
            <a:ext cx="2232025" cy="1368425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accent5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solidFill>
                  <a:schemeClr val="bg1"/>
                </a:solidFill>
                <a:latin typeface="Arial" charset="0"/>
                <a:cs typeface="Arial" charset="0"/>
              </a:rPr>
              <a:t>With shadow</a:t>
            </a:r>
            <a:endParaRPr lang="en-US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2561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63" y="3611563"/>
            <a:ext cx="2828925" cy="312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539750" y="1303338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095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150938" y="15414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150938" y="2970213"/>
            <a:ext cx="3409950" cy="227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4495800" y="2970213"/>
            <a:ext cx="3640138" cy="206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754063" y="5434013"/>
            <a:ext cx="7164387" cy="99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400" b="1">
                <a:solidFill>
                  <a:schemeClr val="accent1"/>
                </a:solidFill>
                <a:cs typeface="Arial" panose="020B0604020202020204" pitchFamily="34" charset="0"/>
              </a:rPr>
              <a:t> </a:t>
            </a:r>
            <a:r>
              <a:rPr lang="en-GB" altLang="en-US" sz="2400" b="1">
                <a:solidFill>
                  <a:schemeClr val="accent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400" b="1">
                <a:solidFill>
                  <a:schemeClr val="accent1"/>
                </a:solidFill>
                <a:cs typeface="Arial" panose="020B0604020202020204" pitchFamily="34" charset="0"/>
              </a:rPr>
              <a:t>  </a:t>
            </a:r>
            <a:endParaRPr lang="en-US" altLang="en-US" sz="2400" b="1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150938" y="2438400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36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</a:t>
            </a:r>
            <a:endParaRPr lang="en-US" altLang="en-US" smtClean="0"/>
          </a:p>
        </p:txBody>
      </p:sp>
      <p:graphicFrame>
        <p:nvGraphicFramePr>
          <p:cNvPr id="7171" name="Chart 1"/>
          <p:cNvGraphicFramePr>
            <a:graphicFrameLocks/>
          </p:cNvGraphicFramePr>
          <p:nvPr/>
        </p:nvGraphicFramePr>
        <p:xfrm>
          <a:off x="1416050" y="1114425"/>
          <a:ext cx="6197600" cy="416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r:id="rId5" imgW="6200169" imgH="4163929" progId="Excel.Chart.8">
                  <p:embed/>
                </p:oleObj>
              </mc:Choice>
              <mc:Fallback>
                <p:oleObj r:id="rId5" imgW="6200169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6050" y="1114425"/>
                        <a:ext cx="6197600" cy="416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2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913" y="5473700"/>
            <a:ext cx="1033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3438" y="5827713"/>
            <a:ext cx="2036762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5473700"/>
            <a:ext cx="1008062" cy="99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970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922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363" y="3094038"/>
            <a:ext cx="3314700" cy="326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3213"/>
            <a:ext cx="8229600" cy="1143000"/>
          </a:xfrm>
        </p:spPr>
        <p:txBody>
          <a:bodyPr/>
          <a:lstStyle/>
          <a:p>
            <a:pPr algn="ctr"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0013"/>
            <a:ext cx="3886200" cy="2238375"/>
          </a:xfrm>
        </p:spPr>
        <p:txBody>
          <a:bodyPr anchor="ctr"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8" y="1600200"/>
            <a:ext cx="3097212" cy="3851275"/>
          </a:xfrm>
          <a:prstGeom prst="rect">
            <a:avLst/>
          </a:prstGeom>
          <a:solidFill>
            <a:schemeClr val="tx1"/>
          </a:solidFill>
          <a:ln w="76200">
            <a:solidFill>
              <a:schemeClr val="accent2"/>
            </a:solidFill>
            <a:miter lim="800000"/>
            <a:headEnd/>
            <a:tailEnd/>
          </a:ln>
        </p:spPr>
      </p:pic>
      <p:pic>
        <p:nvPicPr>
          <p:cNvPr id="11269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5060950"/>
            <a:ext cx="4071938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2640013" y="5291138"/>
            <a:ext cx="3863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/>
              <a:t>Christmas Graphic Shapes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608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4138613"/>
            <a:ext cx="4071938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686175" y="246697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466975"/>
            <a:ext cx="827088" cy="61118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081463"/>
            <a:ext cx="827087" cy="611187"/>
          </a:xfrm>
          <a:prstGeom prst="rect">
            <a:avLst/>
          </a:prstGeom>
          <a:solidFill>
            <a:schemeClr val="accent5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702050" y="4081463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5822950" y="246697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2617788" y="2466975"/>
            <a:ext cx="827087" cy="61118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7" name="Text Box 11"/>
          <p:cNvSpPr txBox="1">
            <a:spLocks noChangeArrowheads="1"/>
          </p:cNvSpPr>
          <p:nvPr/>
        </p:nvSpPr>
        <p:spPr bwMode="auto">
          <a:xfrm>
            <a:off x="2398713" y="182721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3716338" y="170497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19" name="Text Box 13"/>
          <p:cNvSpPr txBox="1">
            <a:spLocks noChangeArrowheads="1"/>
          </p:cNvSpPr>
          <p:nvPr/>
        </p:nvSpPr>
        <p:spPr bwMode="auto">
          <a:xfrm>
            <a:off x="4667250" y="182721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0" name="Text Box 14"/>
          <p:cNvSpPr txBox="1">
            <a:spLocks noChangeArrowheads="1"/>
          </p:cNvSpPr>
          <p:nvPr/>
        </p:nvSpPr>
        <p:spPr bwMode="auto">
          <a:xfrm>
            <a:off x="5946775" y="170497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1" name="Text Box 15"/>
          <p:cNvSpPr txBox="1">
            <a:spLocks noChangeArrowheads="1"/>
          </p:cNvSpPr>
          <p:nvPr/>
        </p:nvSpPr>
        <p:spPr bwMode="auto">
          <a:xfrm>
            <a:off x="2776538" y="344170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2" name="Text Box 16"/>
          <p:cNvSpPr txBox="1">
            <a:spLocks noChangeArrowheads="1"/>
          </p:cNvSpPr>
          <p:nvPr/>
        </p:nvSpPr>
        <p:spPr bwMode="auto">
          <a:xfrm>
            <a:off x="3722688" y="344170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3" name="Text Box 17"/>
          <p:cNvSpPr txBox="1">
            <a:spLocks noChangeArrowheads="1"/>
          </p:cNvSpPr>
          <p:nvPr/>
        </p:nvSpPr>
        <p:spPr bwMode="auto">
          <a:xfrm>
            <a:off x="4657725" y="33194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4" name="Text Box 18"/>
          <p:cNvSpPr txBox="1">
            <a:spLocks noChangeArrowheads="1"/>
          </p:cNvSpPr>
          <p:nvPr/>
        </p:nvSpPr>
        <p:spPr bwMode="auto">
          <a:xfrm>
            <a:off x="5738813" y="33178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7425" name="Rectangle 7"/>
          <p:cNvSpPr>
            <a:spLocks noChangeArrowheads="1"/>
          </p:cNvSpPr>
          <p:nvPr/>
        </p:nvSpPr>
        <p:spPr bwMode="auto">
          <a:xfrm>
            <a:off x="4770438" y="4130675"/>
            <a:ext cx="827087" cy="611188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5840413" y="4130675"/>
            <a:ext cx="827087" cy="611188"/>
          </a:xfrm>
          <a:prstGeom prst="rect">
            <a:avLst/>
          </a:prstGeom>
          <a:solidFill>
            <a:srgbClr val="C0000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solidFill>
                <a:schemeClr val="accent3">
                  <a:lumMod val="75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Slide</a:t>
            </a:r>
            <a:endParaRPr lang="en-US" alt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38300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  <p:pic>
        <p:nvPicPr>
          <p:cNvPr id="1946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113" y="2892425"/>
            <a:ext cx="3314700" cy="366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ChangeArrowheads="1"/>
          </p:cNvSpPr>
          <p:nvPr/>
        </p:nvSpPr>
        <p:spPr bwMode="auto">
          <a:xfrm>
            <a:off x="611188" y="39465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1507" name="Rectangle 4"/>
          <p:cNvSpPr>
            <a:spLocks noChangeArrowheads="1"/>
          </p:cNvSpPr>
          <p:nvPr/>
        </p:nvSpPr>
        <p:spPr bwMode="auto">
          <a:xfrm>
            <a:off x="2230438" y="39465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1508" name="Rectangle 5"/>
          <p:cNvSpPr>
            <a:spLocks noChangeArrowheads="1"/>
          </p:cNvSpPr>
          <p:nvPr/>
        </p:nvSpPr>
        <p:spPr bwMode="auto">
          <a:xfrm>
            <a:off x="3860800" y="3946525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5487988" y="39465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7011988" y="3946525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pic>
        <p:nvPicPr>
          <p:cNvPr id="21511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600200"/>
            <a:ext cx="1360487" cy="140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2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1549400"/>
            <a:ext cx="1360488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3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363" y="2138363"/>
            <a:ext cx="136048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4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438" y="1549400"/>
            <a:ext cx="1362075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15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1633538"/>
            <a:ext cx="1362075" cy="13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6" name="Text Box 13"/>
          <p:cNvSpPr txBox="1">
            <a:spLocks noChangeArrowheads="1"/>
          </p:cNvSpPr>
          <p:nvPr/>
        </p:nvSpPr>
        <p:spPr bwMode="auto">
          <a:xfrm>
            <a:off x="2543175" y="3309938"/>
            <a:ext cx="727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1517" name="Text Box 14"/>
          <p:cNvSpPr txBox="1">
            <a:spLocks noChangeArrowheads="1"/>
          </p:cNvSpPr>
          <p:nvPr/>
        </p:nvSpPr>
        <p:spPr bwMode="auto">
          <a:xfrm>
            <a:off x="750888" y="3308350"/>
            <a:ext cx="10398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4146550" y="3309938"/>
            <a:ext cx="82708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1519" name="Text Box 16"/>
          <p:cNvSpPr txBox="1">
            <a:spLocks noChangeArrowheads="1"/>
          </p:cNvSpPr>
          <p:nvPr/>
        </p:nvSpPr>
        <p:spPr bwMode="auto">
          <a:xfrm>
            <a:off x="5776913" y="3308350"/>
            <a:ext cx="69373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1520" name="Text Box 17"/>
          <p:cNvSpPr txBox="1">
            <a:spLocks noChangeArrowheads="1"/>
          </p:cNvSpPr>
          <p:nvPr/>
        </p:nvSpPr>
        <p:spPr bwMode="auto">
          <a:xfrm>
            <a:off x="7013575" y="3309938"/>
            <a:ext cx="1239838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solidFill>
                  <a:schemeClr val="accent2"/>
                </a:solidFill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215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27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12">
      <a:dk1>
        <a:srgbClr val="181818"/>
      </a:dk1>
      <a:lt1>
        <a:srgbClr val="181818"/>
      </a:lt1>
      <a:dk2>
        <a:srgbClr val="181818"/>
      </a:dk2>
      <a:lt2>
        <a:srgbClr val="5F5F61"/>
      </a:lt2>
      <a:accent1>
        <a:srgbClr val="CD1225"/>
      </a:accent1>
      <a:accent2>
        <a:srgbClr val="0070C0"/>
      </a:accent2>
      <a:accent3>
        <a:srgbClr val="F2F43C"/>
      </a:accent3>
      <a:accent4>
        <a:srgbClr val="00B0F0"/>
      </a:accent4>
      <a:accent5>
        <a:srgbClr val="E7E7E7"/>
      </a:accent5>
      <a:accent6>
        <a:srgbClr val="BFBFBF"/>
      </a:accent6>
      <a:hlink>
        <a:srgbClr val="CD1225"/>
      </a:hlink>
      <a:folHlink>
        <a:srgbClr val="66081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1808</TotalTime>
  <Words>290</Words>
  <Application>Microsoft Office PowerPoint</Application>
  <PresentationFormat>On-screen Show (4:3)</PresentationFormat>
  <Paragraphs>89</Paragraphs>
  <Slides>12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Wingdings</vt:lpstr>
      <vt:lpstr>Default Design</vt:lpstr>
      <vt:lpstr>Microsoft Excel Chart</vt:lpstr>
      <vt:lpstr>PowerPoint Presentation</vt:lpstr>
      <vt:lpstr>Sample Graph</vt:lpstr>
      <vt:lpstr>Bullet Slide</vt:lpstr>
      <vt:lpstr>Picture slide</vt:lpstr>
      <vt:lpstr>PowerPoint Presentation</vt:lpstr>
      <vt:lpstr>Bullet Slide</vt:lpstr>
      <vt:lpstr>Colour scheme</vt:lpstr>
      <vt:lpstr>Bullet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Christmas Graphic Shapes PowerPoint Template</dc:title>
  <dc:creator>Presentation Magazine</dc:creator>
  <cp:lastModifiedBy>Jonty Pearce</cp:lastModifiedBy>
  <cp:revision>115</cp:revision>
  <dcterms:created xsi:type="dcterms:W3CDTF">2009-11-03T13:35:13Z</dcterms:created>
  <dcterms:modified xsi:type="dcterms:W3CDTF">2015-02-22T11:20:19Z</dcterms:modified>
</cp:coreProperties>
</file>