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263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2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875B4654-CBA3-4AF7-945A-2CBDC2748F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F8877D-7031-45A2-8605-CED2CAFAC7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9114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5D64C9-1907-4354-9DF7-01C73AE8A9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C79002B-659A-4A3F-BAD2-787D875036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3330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870905-B630-42A1-852B-BAC5F832040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985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98BD99-1D52-4890-A5ED-AD1B387946E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328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F6CA-D029-4CDA-B066-E490B5C248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5606CF-9A3F-4C8B-A99F-217AA2794E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755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553FC-E376-4F92-8560-20E28BFC18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1AD19-209A-469F-B005-D649F0C56D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295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E776-D05B-44DB-9A4C-60FCA609A5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0ADE6-58AC-4E18-AE01-8FAE5E2A1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9056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878E5-7E32-4F0A-B495-5A79FA61B19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AD5C-DCEF-4B40-A8A1-F04C5B44C2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955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48D3B-0462-403E-853C-6943821202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140E1-DE9C-4959-96F5-0493905606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761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AA6F-61E5-41C0-8DF9-F281B7AFA8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CAF7C-86A2-4F4D-9258-D0471BD85F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152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23C77-5F2B-4D8A-9572-5D7E365996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80E20-1D48-47BC-8EB0-B21AAE73B7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419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1E0ED-81D4-4D51-BF35-2971C332E9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64804-8A18-4A3A-BD1D-19067A9F3A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3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429A-D746-41AC-A0A8-D2E2AD34A1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5F77-486F-4483-B9AD-708D1C2B94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972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0DF60-2231-42E8-A1ED-0F7FFEA2AF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227BB-9DCD-41B7-B161-4E9EBE6989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637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05053-DE2F-48C9-97FA-FEC9E10BC2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9E8462-B7CD-419C-A1B8-5FA82DAEF7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9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ABF9-650B-4F20-B180-8A8391A574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EBB01-C6C5-4113-8915-DE0261E3BD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142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8E5B0C-60D7-4011-B084-C3D50E3404C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D12A009-7198-478B-AB98-4D3FBBC16D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23813"/>
            <a:ext cx="191928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40" r:id="rId8"/>
    <p:sldLayoutId id="2147483835" r:id="rId9"/>
    <p:sldLayoutId id="2147483836" r:id="rId10"/>
    <p:sldLayoutId id="2147483837" r:id="rId11"/>
    <p:sldLayoutId id="214748383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7"/>
          <p:cNvGrpSpPr>
            <a:grpSpLocks/>
          </p:cNvGrpSpPr>
          <p:nvPr/>
        </p:nvGrpSpPr>
        <p:grpSpPr bwMode="auto">
          <a:xfrm>
            <a:off x="1854200" y="1520825"/>
            <a:ext cx="6840538" cy="3889375"/>
            <a:chOff x="1168" y="958"/>
            <a:chExt cx="4309" cy="2450"/>
          </a:xfrm>
        </p:grpSpPr>
        <p:sp>
          <p:nvSpPr>
            <p:cNvPr id="6157" name="Freeform 15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36957459 w 483"/>
                <a:gd name="T1" fmla="*/ 62334540 h 260"/>
                <a:gd name="T2" fmla="*/ 227405138 w 483"/>
                <a:gd name="T3" fmla="*/ 67908695 h 260"/>
                <a:gd name="T4" fmla="*/ 217288373 w 483"/>
                <a:gd name="T5" fmla="*/ 62334540 h 260"/>
                <a:gd name="T6" fmla="*/ 203162650 w 483"/>
                <a:gd name="T7" fmla="*/ 53937259 h 260"/>
                <a:gd name="T8" fmla="*/ 182537135 w 483"/>
                <a:gd name="T9" fmla="*/ 41306972 h 260"/>
                <a:gd name="T10" fmla="*/ 172421075 w 483"/>
                <a:gd name="T11" fmla="*/ 49033235 h 260"/>
                <a:gd name="T12" fmla="*/ 162868121 w 483"/>
                <a:gd name="T13" fmla="*/ 51115019 h 260"/>
                <a:gd name="T14" fmla="*/ 157275092 w 483"/>
                <a:gd name="T15" fmla="*/ 35740355 h 260"/>
                <a:gd name="T16" fmla="*/ 144675273 w 483"/>
                <a:gd name="T17" fmla="*/ 37072363 h 260"/>
                <a:gd name="T18" fmla="*/ 133089353 w 483"/>
                <a:gd name="T19" fmla="*/ 30836331 h 260"/>
                <a:gd name="T20" fmla="*/ 132069726 w 483"/>
                <a:gd name="T21" fmla="*/ 27343074 h 260"/>
                <a:gd name="T22" fmla="*/ 128060135 w 483"/>
                <a:gd name="T23" fmla="*/ 5574249 h 260"/>
                <a:gd name="T24" fmla="*/ 108897325 w 483"/>
                <a:gd name="T25" fmla="*/ 13301314 h 260"/>
                <a:gd name="T26" fmla="*/ 85219361 w 483"/>
                <a:gd name="T27" fmla="*/ 37813705 h 260"/>
                <a:gd name="T28" fmla="*/ 76629133 w 483"/>
                <a:gd name="T29" fmla="*/ 41306972 h 260"/>
                <a:gd name="T30" fmla="*/ 72112560 w 483"/>
                <a:gd name="T31" fmla="*/ 53196709 h 260"/>
                <a:gd name="T32" fmla="*/ 64536303 w 483"/>
                <a:gd name="T33" fmla="*/ 49033235 h 260"/>
                <a:gd name="T34" fmla="*/ 66569902 w 483"/>
                <a:gd name="T35" fmla="*/ 65827005 h 260"/>
                <a:gd name="T36" fmla="*/ 52444188 w 483"/>
                <a:gd name="T37" fmla="*/ 66497222 h 260"/>
                <a:gd name="T38" fmla="*/ 41821147 w 483"/>
                <a:gd name="T39" fmla="*/ 67908695 h 260"/>
                <a:gd name="T40" fmla="*/ 29728308 w 483"/>
                <a:gd name="T41" fmla="*/ 78379420 h 260"/>
                <a:gd name="T42" fmla="*/ 26731903 w 483"/>
                <a:gd name="T43" fmla="*/ 69320262 h 260"/>
                <a:gd name="T44" fmla="*/ 24698305 w 483"/>
                <a:gd name="T45" fmla="*/ 81201660 h 260"/>
                <a:gd name="T46" fmla="*/ 19669086 w 483"/>
                <a:gd name="T47" fmla="*/ 90340292 h 260"/>
                <a:gd name="T48" fmla="*/ 15653054 w 483"/>
                <a:gd name="T49" fmla="*/ 95244221 h 260"/>
                <a:gd name="T50" fmla="*/ 11585839 w 483"/>
                <a:gd name="T51" fmla="*/ 82613227 h 260"/>
                <a:gd name="T52" fmla="*/ 11078858 w 483"/>
                <a:gd name="T53" fmla="*/ 79128225 h 260"/>
                <a:gd name="T54" fmla="*/ 18142469 w 483"/>
                <a:gd name="T55" fmla="*/ 70730935 h 260"/>
                <a:gd name="T56" fmla="*/ 6556630 w 483"/>
                <a:gd name="T57" fmla="*/ 60922982 h 260"/>
                <a:gd name="T58" fmla="*/ 2033607 w 483"/>
                <a:gd name="T59" fmla="*/ 65827005 h 260"/>
                <a:gd name="T60" fmla="*/ 4009663 w 483"/>
                <a:gd name="T61" fmla="*/ 74886069 h 260"/>
                <a:gd name="T62" fmla="*/ 4009663 w 483"/>
                <a:gd name="T63" fmla="*/ 90340292 h 260"/>
                <a:gd name="T64" fmla="*/ 5536280 w 483"/>
                <a:gd name="T65" fmla="*/ 100148254 h 260"/>
                <a:gd name="T66" fmla="*/ 1019627 w 483"/>
                <a:gd name="T67" fmla="*/ 114789907 h 260"/>
                <a:gd name="T68" fmla="*/ 4523023 w 483"/>
                <a:gd name="T69" fmla="*/ 130243244 h 260"/>
                <a:gd name="T70" fmla="*/ 7569807 w 483"/>
                <a:gd name="T71" fmla="*/ 143536199 h 260"/>
                <a:gd name="T72" fmla="*/ 17122128 w 483"/>
                <a:gd name="T73" fmla="*/ 153344162 h 260"/>
                <a:gd name="T74" fmla="*/ 13112457 w 483"/>
                <a:gd name="T75" fmla="*/ 162411668 h 260"/>
                <a:gd name="T76" fmla="*/ 22659042 w 483"/>
                <a:gd name="T77" fmla="*/ 173631189 h 260"/>
                <a:gd name="T78" fmla="*/ 29728308 w 483"/>
                <a:gd name="T79" fmla="*/ 179197891 h 260"/>
                <a:gd name="T80" fmla="*/ 31761916 w 483"/>
                <a:gd name="T81" fmla="*/ 170808949 h 260"/>
                <a:gd name="T82" fmla="*/ 31761916 w 483"/>
                <a:gd name="T83" fmla="*/ 156837419 h 260"/>
                <a:gd name="T84" fmla="*/ 41364616 w 483"/>
                <a:gd name="T85" fmla="*/ 146288115 h 260"/>
                <a:gd name="T86" fmla="*/ 54933603 w 483"/>
                <a:gd name="T87" fmla="*/ 137220618 h 260"/>
                <a:gd name="T88" fmla="*/ 80645165 w 483"/>
                <a:gd name="T89" fmla="*/ 142124641 h 260"/>
                <a:gd name="T90" fmla="*/ 96298219 w 483"/>
                <a:gd name="T91" fmla="*/ 155425946 h 260"/>
                <a:gd name="T92" fmla="*/ 112914071 w 483"/>
                <a:gd name="T93" fmla="*/ 147699682 h 260"/>
                <a:gd name="T94" fmla="*/ 138625633 w 483"/>
                <a:gd name="T95" fmla="*/ 151192138 h 260"/>
                <a:gd name="T96" fmla="*/ 154791324 w 483"/>
                <a:gd name="T97" fmla="*/ 140051197 h 260"/>
                <a:gd name="T98" fmla="*/ 165864535 w 483"/>
                <a:gd name="T99" fmla="*/ 167315607 h 260"/>
                <a:gd name="T100" fmla="*/ 168917760 w 483"/>
                <a:gd name="T101" fmla="*/ 175042757 h 260"/>
                <a:gd name="T102" fmla="*/ 181517508 w 483"/>
                <a:gd name="T103" fmla="*/ 142124641 h 260"/>
                <a:gd name="T104" fmla="*/ 171914166 w 483"/>
                <a:gd name="T105" fmla="*/ 134398368 h 260"/>
                <a:gd name="T106" fmla="*/ 187060158 w 483"/>
                <a:gd name="T107" fmla="*/ 114789907 h 260"/>
                <a:gd name="T108" fmla="*/ 203162650 w 483"/>
                <a:gd name="T109" fmla="*/ 116200673 h 260"/>
                <a:gd name="T110" fmla="*/ 212259074 w 483"/>
                <a:gd name="T111" fmla="*/ 108545535 h 260"/>
                <a:gd name="T112" fmla="*/ 211245183 w 483"/>
                <a:gd name="T113" fmla="*/ 116200673 h 260"/>
                <a:gd name="T114" fmla="*/ 209718566 w 483"/>
                <a:gd name="T115" fmla="*/ 141384091 h 260"/>
                <a:gd name="T116" fmla="*/ 215255479 w 483"/>
                <a:gd name="T117" fmla="*/ 128831676 h 260"/>
                <a:gd name="T118" fmla="*/ 219328341 w 483"/>
                <a:gd name="T119" fmla="*/ 112708217 h 260"/>
                <a:gd name="T120" fmla="*/ 230400829 w 483"/>
                <a:gd name="T121" fmla="*/ 109214866 h 260"/>
                <a:gd name="T122" fmla="*/ 241480401 w 483"/>
                <a:gd name="T123" fmla="*/ 97995345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16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36957459 w 483"/>
                <a:gd name="T1" fmla="*/ 62334540 h 260"/>
                <a:gd name="T2" fmla="*/ 227405138 w 483"/>
                <a:gd name="T3" fmla="*/ 67908695 h 260"/>
                <a:gd name="T4" fmla="*/ 217288373 w 483"/>
                <a:gd name="T5" fmla="*/ 62334540 h 260"/>
                <a:gd name="T6" fmla="*/ 203162650 w 483"/>
                <a:gd name="T7" fmla="*/ 53937259 h 260"/>
                <a:gd name="T8" fmla="*/ 182537135 w 483"/>
                <a:gd name="T9" fmla="*/ 41306972 h 260"/>
                <a:gd name="T10" fmla="*/ 172421075 w 483"/>
                <a:gd name="T11" fmla="*/ 49033235 h 260"/>
                <a:gd name="T12" fmla="*/ 162868121 w 483"/>
                <a:gd name="T13" fmla="*/ 51115019 h 260"/>
                <a:gd name="T14" fmla="*/ 157275092 w 483"/>
                <a:gd name="T15" fmla="*/ 35740355 h 260"/>
                <a:gd name="T16" fmla="*/ 144675273 w 483"/>
                <a:gd name="T17" fmla="*/ 37072363 h 260"/>
                <a:gd name="T18" fmla="*/ 133089353 w 483"/>
                <a:gd name="T19" fmla="*/ 30836331 h 260"/>
                <a:gd name="T20" fmla="*/ 132069726 w 483"/>
                <a:gd name="T21" fmla="*/ 27343074 h 260"/>
                <a:gd name="T22" fmla="*/ 128060135 w 483"/>
                <a:gd name="T23" fmla="*/ 5574249 h 260"/>
                <a:gd name="T24" fmla="*/ 108897325 w 483"/>
                <a:gd name="T25" fmla="*/ 13301314 h 260"/>
                <a:gd name="T26" fmla="*/ 85219361 w 483"/>
                <a:gd name="T27" fmla="*/ 37813705 h 260"/>
                <a:gd name="T28" fmla="*/ 76629133 w 483"/>
                <a:gd name="T29" fmla="*/ 41306972 h 260"/>
                <a:gd name="T30" fmla="*/ 72112560 w 483"/>
                <a:gd name="T31" fmla="*/ 53196709 h 260"/>
                <a:gd name="T32" fmla="*/ 64536303 w 483"/>
                <a:gd name="T33" fmla="*/ 49033235 h 260"/>
                <a:gd name="T34" fmla="*/ 66569902 w 483"/>
                <a:gd name="T35" fmla="*/ 65827005 h 260"/>
                <a:gd name="T36" fmla="*/ 52444188 w 483"/>
                <a:gd name="T37" fmla="*/ 66497222 h 260"/>
                <a:gd name="T38" fmla="*/ 41821147 w 483"/>
                <a:gd name="T39" fmla="*/ 67908695 h 260"/>
                <a:gd name="T40" fmla="*/ 29728308 w 483"/>
                <a:gd name="T41" fmla="*/ 78379420 h 260"/>
                <a:gd name="T42" fmla="*/ 26731903 w 483"/>
                <a:gd name="T43" fmla="*/ 69320262 h 260"/>
                <a:gd name="T44" fmla="*/ 24698305 w 483"/>
                <a:gd name="T45" fmla="*/ 81201660 h 260"/>
                <a:gd name="T46" fmla="*/ 19669086 w 483"/>
                <a:gd name="T47" fmla="*/ 90340292 h 260"/>
                <a:gd name="T48" fmla="*/ 15653054 w 483"/>
                <a:gd name="T49" fmla="*/ 95244221 h 260"/>
                <a:gd name="T50" fmla="*/ 11585839 w 483"/>
                <a:gd name="T51" fmla="*/ 82613227 h 260"/>
                <a:gd name="T52" fmla="*/ 11078858 w 483"/>
                <a:gd name="T53" fmla="*/ 79128225 h 260"/>
                <a:gd name="T54" fmla="*/ 18142469 w 483"/>
                <a:gd name="T55" fmla="*/ 70730935 h 260"/>
                <a:gd name="T56" fmla="*/ 6556630 w 483"/>
                <a:gd name="T57" fmla="*/ 60922982 h 260"/>
                <a:gd name="T58" fmla="*/ 2033607 w 483"/>
                <a:gd name="T59" fmla="*/ 65827005 h 260"/>
                <a:gd name="T60" fmla="*/ 4009663 w 483"/>
                <a:gd name="T61" fmla="*/ 74886069 h 260"/>
                <a:gd name="T62" fmla="*/ 4009663 w 483"/>
                <a:gd name="T63" fmla="*/ 90340292 h 260"/>
                <a:gd name="T64" fmla="*/ 5536280 w 483"/>
                <a:gd name="T65" fmla="*/ 100148254 h 260"/>
                <a:gd name="T66" fmla="*/ 1019627 w 483"/>
                <a:gd name="T67" fmla="*/ 114789907 h 260"/>
                <a:gd name="T68" fmla="*/ 4523023 w 483"/>
                <a:gd name="T69" fmla="*/ 130243244 h 260"/>
                <a:gd name="T70" fmla="*/ 7569807 w 483"/>
                <a:gd name="T71" fmla="*/ 143536199 h 260"/>
                <a:gd name="T72" fmla="*/ 17122128 w 483"/>
                <a:gd name="T73" fmla="*/ 153344162 h 260"/>
                <a:gd name="T74" fmla="*/ 13112457 w 483"/>
                <a:gd name="T75" fmla="*/ 162411668 h 260"/>
                <a:gd name="T76" fmla="*/ 22659042 w 483"/>
                <a:gd name="T77" fmla="*/ 173631189 h 260"/>
                <a:gd name="T78" fmla="*/ 29728308 w 483"/>
                <a:gd name="T79" fmla="*/ 179197891 h 260"/>
                <a:gd name="T80" fmla="*/ 31761916 w 483"/>
                <a:gd name="T81" fmla="*/ 170808949 h 260"/>
                <a:gd name="T82" fmla="*/ 31761916 w 483"/>
                <a:gd name="T83" fmla="*/ 156837419 h 260"/>
                <a:gd name="T84" fmla="*/ 41364616 w 483"/>
                <a:gd name="T85" fmla="*/ 146288115 h 260"/>
                <a:gd name="T86" fmla="*/ 54933603 w 483"/>
                <a:gd name="T87" fmla="*/ 137220618 h 260"/>
                <a:gd name="T88" fmla="*/ 80645165 w 483"/>
                <a:gd name="T89" fmla="*/ 142124641 h 260"/>
                <a:gd name="T90" fmla="*/ 96298219 w 483"/>
                <a:gd name="T91" fmla="*/ 155425946 h 260"/>
                <a:gd name="T92" fmla="*/ 112914071 w 483"/>
                <a:gd name="T93" fmla="*/ 147699682 h 260"/>
                <a:gd name="T94" fmla="*/ 138625633 w 483"/>
                <a:gd name="T95" fmla="*/ 151192138 h 260"/>
                <a:gd name="T96" fmla="*/ 154791324 w 483"/>
                <a:gd name="T97" fmla="*/ 140051197 h 260"/>
                <a:gd name="T98" fmla="*/ 165864535 w 483"/>
                <a:gd name="T99" fmla="*/ 167315607 h 260"/>
                <a:gd name="T100" fmla="*/ 168917760 w 483"/>
                <a:gd name="T101" fmla="*/ 175042757 h 260"/>
                <a:gd name="T102" fmla="*/ 181517508 w 483"/>
                <a:gd name="T103" fmla="*/ 142124641 h 260"/>
                <a:gd name="T104" fmla="*/ 171914166 w 483"/>
                <a:gd name="T105" fmla="*/ 134398368 h 260"/>
                <a:gd name="T106" fmla="*/ 187060158 w 483"/>
                <a:gd name="T107" fmla="*/ 114789907 h 260"/>
                <a:gd name="T108" fmla="*/ 203162650 w 483"/>
                <a:gd name="T109" fmla="*/ 116200673 h 260"/>
                <a:gd name="T110" fmla="*/ 212259074 w 483"/>
                <a:gd name="T111" fmla="*/ 108545535 h 260"/>
                <a:gd name="T112" fmla="*/ 211245183 w 483"/>
                <a:gd name="T113" fmla="*/ 116200673 h 260"/>
                <a:gd name="T114" fmla="*/ 209718566 w 483"/>
                <a:gd name="T115" fmla="*/ 141384091 h 260"/>
                <a:gd name="T116" fmla="*/ 215255479 w 483"/>
                <a:gd name="T117" fmla="*/ 128831676 h 260"/>
                <a:gd name="T118" fmla="*/ 219328341 w 483"/>
                <a:gd name="T119" fmla="*/ 112708217 h 260"/>
                <a:gd name="T120" fmla="*/ 230400829 w 483"/>
                <a:gd name="T121" fmla="*/ 109214866 h 260"/>
                <a:gd name="T122" fmla="*/ 241480401 w 483"/>
                <a:gd name="T123" fmla="*/ 97995345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noFill/>
            <a:ln w="19050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A0C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6147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004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9972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4370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2771775" y="34591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Moscow</a:t>
            </a:r>
          </a:p>
        </p:txBody>
      </p:sp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4681538" y="217963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Yakutsk</a:t>
            </a:r>
          </a:p>
        </p:txBody>
      </p:sp>
      <p:sp>
        <p:nvSpPr>
          <p:cNvPr id="6152" name="Rectangle 14"/>
          <p:cNvSpPr>
            <a:spLocks noChangeArrowheads="1"/>
          </p:cNvSpPr>
          <p:nvPr/>
        </p:nvSpPr>
        <p:spPr bwMode="auto">
          <a:xfrm>
            <a:off x="6732588" y="53736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Vladivostok</a:t>
            </a:r>
          </a:p>
        </p:txBody>
      </p:sp>
      <p:sp>
        <p:nvSpPr>
          <p:cNvPr id="6153" name="Rectangle 3"/>
          <p:cNvSpPr>
            <a:spLocks noChangeArrowheads="1"/>
          </p:cNvSpPr>
          <p:nvPr/>
        </p:nvSpPr>
        <p:spPr bwMode="auto">
          <a:xfrm>
            <a:off x="395288" y="1889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RUSSIA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grpSp>
        <p:nvGrpSpPr>
          <p:cNvPr id="6154" name="Group 17"/>
          <p:cNvGrpSpPr>
            <a:grpSpLocks/>
          </p:cNvGrpSpPr>
          <p:nvPr/>
        </p:nvGrpSpPr>
        <p:grpSpPr bwMode="auto">
          <a:xfrm>
            <a:off x="1854200" y="1524000"/>
            <a:ext cx="6840538" cy="3889375"/>
            <a:chOff x="1168" y="958"/>
            <a:chExt cx="4309" cy="2450"/>
          </a:xfrm>
        </p:grpSpPr>
        <p:sp>
          <p:nvSpPr>
            <p:cNvPr id="6155" name="Freeform 15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36957459 w 483"/>
                <a:gd name="T1" fmla="*/ 62334540 h 260"/>
                <a:gd name="T2" fmla="*/ 227405138 w 483"/>
                <a:gd name="T3" fmla="*/ 67908695 h 260"/>
                <a:gd name="T4" fmla="*/ 217288373 w 483"/>
                <a:gd name="T5" fmla="*/ 62334540 h 260"/>
                <a:gd name="T6" fmla="*/ 203162650 w 483"/>
                <a:gd name="T7" fmla="*/ 53937259 h 260"/>
                <a:gd name="T8" fmla="*/ 182537135 w 483"/>
                <a:gd name="T9" fmla="*/ 41306972 h 260"/>
                <a:gd name="T10" fmla="*/ 172421075 w 483"/>
                <a:gd name="T11" fmla="*/ 49033235 h 260"/>
                <a:gd name="T12" fmla="*/ 162868121 w 483"/>
                <a:gd name="T13" fmla="*/ 51115019 h 260"/>
                <a:gd name="T14" fmla="*/ 157275092 w 483"/>
                <a:gd name="T15" fmla="*/ 35740355 h 260"/>
                <a:gd name="T16" fmla="*/ 144675273 w 483"/>
                <a:gd name="T17" fmla="*/ 37072363 h 260"/>
                <a:gd name="T18" fmla="*/ 133089353 w 483"/>
                <a:gd name="T19" fmla="*/ 30836331 h 260"/>
                <a:gd name="T20" fmla="*/ 132069726 w 483"/>
                <a:gd name="T21" fmla="*/ 27343074 h 260"/>
                <a:gd name="T22" fmla="*/ 128060135 w 483"/>
                <a:gd name="T23" fmla="*/ 5574249 h 260"/>
                <a:gd name="T24" fmla="*/ 108897325 w 483"/>
                <a:gd name="T25" fmla="*/ 13301314 h 260"/>
                <a:gd name="T26" fmla="*/ 85219361 w 483"/>
                <a:gd name="T27" fmla="*/ 37813705 h 260"/>
                <a:gd name="T28" fmla="*/ 76629133 w 483"/>
                <a:gd name="T29" fmla="*/ 41306972 h 260"/>
                <a:gd name="T30" fmla="*/ 72112560 w 483"/>
                <a:gd name="T31" fmla="*/ 53196709 h 260"/>
                <a:gd name="T32" fmla="*/ 64536303 w 483"/>
                <a:gd name="T33" fmla="*/ 49033235 h 260"/>
                <a:gd name="T34" fmla="*/ 66569902 w 483"/>
                <a:gd name="T35" fmla="*/ 65827005 h 260"/>
                <a:gd name="T36" fmla="*/ 52444188 w 483"/>
                <a:gd name="T37" fmla="*/ 66497222 h 260"/>
                <a:gd name="T38" fmla="*/ 41821147 w 483"/>
                <a:gd name="T39" fmla="*/ 67908695 h 260"/>
                <a:gd name="T40" fmla="*/ 29728308 w 483"/>
                <a:gd name="T41" fmla="*/ 78379420 h 260"/>
                <a:gd name="T42" fmla="*/ 26731903 w 483"/>
                <a:gd name="T43" fmla="*/ 69320262 h 260"/>
                <a:gd name="T44" fmla="*/ 24698305 w 483"/>
                <a:gd name="T45" fmla="*/ 81201660 h 260"/>
                <a:gd name="T46" fmla="*/ 19669086 w 483"/>
                <a:gd name="T47" fmla="*/ 90340292 h 260"/>
                <a:gd name="T48" fmla="*/ 15653054 w 483"/>
                <a:gd name="T49" fmla="*/ 95244221 h 260"/>
                <a:gd name="T50" fmla="*/ 11585839 w 483"/>
                <a:gd name="T51" fmla="*/ 82613227 h 260"/>
                <a:gd name="T52" fmla="*/ 11078858 w 483"/>
                <a:gd name="T53" fmla="*/ 79128225 h 260"/>
                <a:gd name="T54" fmla="*/ 18142469 w 483"/>
                <a:gd name="T55" fmla="*/ 70730935 h 260"/>
                <a:gd name="T56" fmla="*/ 6556630 w 483"/>
                <a:gd name="T57" fmla="*/ 60922982 h 260"/>
                <a:gd name="T58" fmla="*/ 2033607 w 483"/>
                <a:gd name="T59" fmla="*/ 65827005 h 260"/>
                <a:gd name="T60" fmla="*/ 4009663 w 483"/>
                <a:gd name="T61" fmla="*/ 74886069 h 260"/>
                <a:gd name="T62" fmla="*/ 4009663 w 483"/>
                <a:gd name="T63" fmla="*/ 90340292 h 260"/>
                <a:gd name="T64" fmla="*/ 5536280 w 483"/>
                <a:gd name="T65" fmla="*/ 100148254 h 260"/>
                <a:gd name="T66" fmla="*/ 1019627 w 483"/>
                <a:gd name="T67" fmla="*/ 114789907 h 260"/>
                <a:gd name="T68" fmla="*/ 4523023 w 483"/>
                <a:gd name="T69" fmla="*/ 130243244 h 260"/>
                <a:gd name="T70" fmla="*/ 7569807 w 483"/>
                <a:gd name="T71" fmla="*/ 143536199 h 260"/>
                <a:gd name="T72" fmla="*/ 17122128 w 483"/>
                <a:gd name="T73" fmla="*/ 153344162 h 260"/>
                <a:gd name="T74" fmla="*/ 13112457 w 483"/>
                <a:gd name="T75" fmla="*/ 162411668 h 260"/>
                <a:gd name="T76" fmla="*/ 22659042 w 483"/>
                <a:gd name="T77" fmla="*/ 173631189 h 260"/>
                <a:gd name="T78" fmla="*/ 29728308 w 483"/>
                <a:gd name="T79" fmla="*/ 179197891 h 260"/>
                <a:gd name="T80" fmla="*/ 31761916 w 483"/>
                <a:gd name="T81" fmla="*/ 170808949 h 260"/>
                <a:gd name="T82" fmla="*/ 31761916 w 483"/>
                <a:gd name="T83" fmla="*/ 156837419 h 260"/>
                <a:gd name="T84" fmla="*/ 41364616 w 483"/>
                <a:gd name="T85" fmla="*/ 146288115 h 260"/>
                <a:gd name="T86" fmla="*/ 54933603 w 483"/>
                <a:gd name="T87" fmla="*/ 137220618 h 260"/>
                <a:gd name="T88" fmla="*/ 80645165 w 483"/>
                <a:gd name="T89" fmla="*/ 142124641 h 260"/>
                <a:gd name="T90" fmla="*/ 96298219 w 483"/>
                <a:gd name="T91" fmla="*/ 155425946 h 260"/>
                <a:gd name="T92" fmla="*/ 112914071 w 483"/>
                <a:gd name="T93" fmla="*/ 147699682 h 260"/>
                <a:gd name="T94" fmla="*/ 138625633 w 483"/>
                <a:gd name="T95" fmla="*/ 151192138 h 260"/>
                <a:gd name="T96" fmla="*/ 154791324 w 483"/>
                <a:gd name="T97" fmla="*/ 140051197 h 260"/>
                <a:gd name="T98" fmla="*/ 165864535 w 483"/>
                <a:gd name="T99" fmla="*/ 167315607 h 260"/>
                <a:gd name="T100" fmla="*/ 168917760 w 483"/>
                <a:gd name="T101" fmla="*/ 175042757 h 260"/>
                <a:gd name="T102" fmla="*/ 181517508 w 483"/>
                <a:gd name="T103" fmla="*/ 142124641 h 260"/>
                <a:gd name="T104" fmla="*/ 171914166 w 483"/>
                <a:gd name="T105" fmla="*/ 134398368 h 260"/>
                <a:gd name="T106" fmla="*/ 187060158 w 483"/>
                <a:gd name="T107" fmla="*/ 114789907 h 260"/>
                <a:gd name="T108" fmla="*/ 203162650 w 483"/>
                <a:gd name="T109" fmla="*/ 116200673 h 260"/>
                <a:gd name="T110" fmla="*/ 212259074 w 483"/>
                <a:gd name="T111" fmla="*/ 108545535 h 260"/>
                <a:gd name="T112" fmla="*/ 211245183 w 483"/>
                <a:gd name="T113" fmla="*/ 116200673 h 260"/>
                <a:gd name="T114" fmla="*/ 209718566 w 483"/>
                <a:gd name="T115" fmla="*/ 141384091 h 260"/>
                <a:gd name="T116" fmla="*/ 215255479 w 483"/>
                <a:gd name="T117" fmla="*/ 128831676 h 260"/>
                <a:gd name="T118" fmla="*/ 219328341 w 483"/>
                <a:gd name="T119" fmla="*/ 112708217 h 260"/>
                <a:gd name="T120" fmla="*/ 230400829 w 483"/>
                <a:gd name="T121" fmla="*/ 109214866 h 260"/>
                <a:gd name="T122" fmla="*/ 241480401 w 483"/>
                <a:gd name="T123" fmla="*/ 97995345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Freeform 16"/>
            <p:cNvSpPr>
              <a:spLocks/>
            </p:cNvSpPr>
            <p:nvPr/>
          </p:nvSpPr>
          <p:spPr bwMode="auto">
            <a:xfrm>
              <a:off x="1168" y="958"/>
              <a:ext cx="4309" cy="2450"/>
            </a:xfrm>
            <a:custGeom>
              <a:avLst/>
              <a:gdLst>
                <a:gd name="T0" fmla="*/ 236957459 w 483"/>
                <a:gd name="T1" fmla="*/ 62334540 h 260"/>
                <a:gd name="T2" fmla="*/ 227405138 w 483"/>
                <a:gd name="T3" fmla="*/ 67908695 h 260"/>
                <a:gd name="T4" fmla="*/ 217288373 w 483"/>
                <a:gd name="T5" fmla="*/ 62334540 h 260"/>
                <a:gd name="T6" fmla="*/ 203162650 w 483"/>
                <a:gd name="T7" fmla="*/ 53937259 h 260"/>
                <a:gd name="T8" fmla="*/ 182537135 w 483"/>
                <a:gd name="T9" fmla="*/ 41306972 h 260"/>
                <a:gd name="T10" fmla="*/ 172421075 w 483"/>
                <a:gd name="T11" fmla="*/ 49033235 h 260"/>
                <a:gd name="T12" fmla="*/ 162868121 w 483"/>
                <a:gd name="T13" fmla="*/ 51115019 h 260"/>
                <a:gd name="T14" fmla="*/ 157275092 w 483"/>
                <a:gd name="T15" fmla="*/ 35740355 h 260"/>
                <a:gd name="T16" fmla="*/ 144675273 w 483"/>
                <a:gd name="T17" fmla="*/ 37072363 h 260"/>
                <a:gd name="T18" fmla="*/ 133089353 w 483"/>
                <a:gd name="T19" fmla="*/ 30836331 h 260"/>
                <a:gd name="T20" fmla="*/ 132069726 w 483"/>
                <a:gd name="T21" fmla="*/ 27343074 h 260"/>
                <a:gd name="T22" fmla="*/ 128060135 w 483"/>
                <a:gd name="T23" fmla="*/ 5574249 h 260"/>
                <a:gd name="T24" fmla="*/ 108897325 w 483"/>
                <a:gd name="T25" fmla="*/ 13301314 h 260"/>
                <a:gd name="T26" fmla="*/ 85219361 w 483"/>
                <a:gd name="T27" fmla="*/ 37813705 h 260"/>
                <a:gd name="T28" fmla="*/ 76629133 w 483"/>
                <a:gd name="T29" fmla="*/ 41306972 h 260"/>
                <a:gd name="T30" fmla="*/ 72112560 w 483"/>
                <a:gd name="T31" fmla="*/ 53196709 h 260"/>
                <a:gd name="T32" fmla="*/ 64536303 w 483"/>
                <a:gd name="T33" fmla="*/ 49033235 h 260"/>
                <a:gd name="T34" fmla="*/ 66569902 w 483"/>
                <a:gd name="T35" fmla="*/ 65827005 h 260"/>
                <a:gd name="T36" fmla="*/ 52444188 w 483"/>
                <a:gd name="T37" fmla="*/ 66497222 h 260"/>
                <a:gd name="T38" fmla="*/ 41821147 w 483"/>
                <a:gd name="T39" fmla="*/ 67908695 h 260"/>
                <a:gd name="T40" fmla="*/ 29728308 w 483"/>
                <a:gd name="T41" fmla="*/ 78379420 h 260"/>
                <a:gd name="T42" fmla="*/ 26731903 w 483"/>
                <a:gd name="T43" fmla="*/ 69320262 h 260"/>
                <a:gd name="T44" fmla="*/ 24698305 w 483"/>
                <a:gd name="T45" fmla="*/ 81201660 h 260"/>
                <a:gd name="T46" fmla="*/ 19669086 w 483"/>
                <a:gd name="T47" fmla="*/ 90340292 h 260"/>
                <a:gd name="T48" fmla="*/ 15653054 w 483"/>
                <a:gd name="T49" fmla="*/ 95244221 h 260"/>
                <a:gd name="T50" fmla="*/ 11585839 w 483"/>
                <a:gd name="T51" fmla="*/ 82613227 h 260"/>
                <a:gd name="T52" fmla="*/ 11078858 w 483"/>
                <a:gd name="T53" fmla="*/ 79128225 h 260"/>
                <a:gd name="T54" fmla="*/ 18142469 w 483"/>
                <a:gd name="T55" fmla="*/ 70730935 h 260"/>
                <a:gd name="T56" fmla="*/ 6556630 w 483"/>
                <a:gd name="T57" fmla="*/ 60922982 h 260"/>
                <a:gd name="T58" fmla="*/ 2033607 w 483"/>
                <a:gd name="T59" fmla="*/ 65827005 h 260"/>
                <a:gd name="T60" fmla="*/ 4009663 w 483"/>
                <a:gd name="T61" fmla="*/ 74886069 h 260"/>
                <a:gd name="T62" fmla="*/ 4009663 w 483"/>
                <a:gd name="T63" fmla="*/ 90340292 h 260"/>
                <a:gd name="T64" fmla="*/ 5536280 w 483"/>
                <a:gd name="T65" fmla="*/ 100148254 h 260"/>
                <a:gd name="T66" fmla="*/ 1019627 w 483"/>
                <a:gd name="T67" fmla="*/ 114789907 h 260"/>
                <a:gd name="T68" fmla="*/ 4523023 w 483"/>
                <a:gd name="T69" fmla="*/ 130243244 h 260"/>
                <a:gd name="T70" fmla="*/ 7569807 w 483"/>
                <a:gd name="T71" fmla="*/ 143536199 h 260"/>
                <a:gd name="T72" fmla="*/ 17122128 w 483"/>
                <a:gd name="T73" fmla="*/ 153344162 h 260"/>
                <a:gd name="T74" fmla="*/ 13112457 w 483"/>
                <a:gd name="T75" fmla="*/ 162411668 h 260"/>
                <a:gd name="T76" fmla="*/ 22659042 w 483"/>
                <a:gd name="T77" fmla="*/ 173631189 h 260"/>
                <a:gd name="T78" fmla="*/ 29728308 w 483"/>
                <a:gd name="T79" fmla="*/ 179197891 h 260"/>
                <a:gd name="T80" fmla="*/ 31761916 w 483"/>
                <a:gd name="T81" fmla="*/ 170808949 h 260"/>
                <a:gd name="T82" fmla="*/ 31761916 w 483"/>
                <a:gd name="T83" fmla="*/ 156837419 h 260"/>
                <a:gd name="T84" fmla="*/ 41364616 w 483"/>
                <a:gd name="T85" fmla="*/ 146288115 h 260"/>
                <a:gd name="T86" fmla="*/ 54933603 w 483"/>
                <a:gd name="T87" fmla="*/ 137220618 h 260"/>
                <a:gd name="T88" fmla="*/ 80645165 w 483"/>
                <a:gd name="T89" fmla="*/ 142124641 h 260"/>
                <a:gd name="T90" fmla="*/ 96298219 w 483"/>
                <a:gd name="T91" fmla="*/ 155425946 h 260"/>
                <a:gd name="T92" fmla="*/ 112914071 w 483"/>
                <a:gd name="T93" fmla="*/ 147699682 h 260"/>
                <a:gd name="T94" fmla="*/ 138625633 w 483"/>
                <a:gd name="T95" fmla="*/ 151192138 h 260"/>
                <a:gd name="T96" fmla="*/ 154791324 w 483"/>
                <a:gd name="T97" fmla="*/ 140051197 h 260"/>
                <a:gd name="T98" fmla="*/ 165864535 w 483"/>
                <a:gd name="T99" fmla="*/ 167315607 h 260"/>
                <a:gd name="T100" fmla="*/ 168917760 w 483"/>
                <a:gd name="T101" fmla="*/ 175042757 h 260"/>
                <a:gd name="T102" fmla="*/ 181517508 w 483"/>
                <a:gd name="T103" fmla="*/ 142124641 h 260"/>
                <a:gd name="T104" fmla="*/ 171914166 w 483"/>
                <a:gd name="T105" fmla="*/ 134398368 h 260"/>
                <a:gd name="T106" fmla="*/ 187060158 w 483"/>
                <a:gd name="T107" fmla="*/ 114789907 h 260"/>
                <a:gd name="T108" fmla="*/ 203162650 w 483"/>
                <a:gd name="T109" fmla="*/ 116200673 h 260"/>
                <a:gd name="T110" fmla="*/ 212259074 w 483"/>
                <a:gd name="T111" fmla="*/ 108545535 h 260"/>
                <a:gd name="T112" fmla="*/ 211245183 w 483"/>
                <a:gd name="T113" fmla="*/ 116200673 h 260"/>
                <a:gd name="T114" fmla="*/ 209718566 w 483"/>
                <a:gd name="T115" fmla="*/ 141384091 h 260"/>
                <a:gd name="T116" fmla="*/ 215255479 w 483"/>
                <a:gd name="T117" fmla="*/ 128831676 h 260"/>
                <a:gd name="T118" fmla="*/ 219328341 w 483"/>
                <a:gd name="T119" fmla="*/ 112708217 h 260"/>
                <a:gd name="T120" fmla="*/ 230400829 w 483"/>
                <a:gd name="T121" fmla="*/ 109214866 h 260"/>
                <a:gd name="T122" fmla="*/ 241480401 w 483"/>
                <a:gd name="T123" fmla="*/ 97995345 h 2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83" h="260">
                  <a:moveTo>
                    <a:pt x="482" y="127"/>
                  </a:moveTo>
                  <a:cubicBezTo>
                    <a:pt x="483" y="96"/>
                    <a:pt x="483" y="96"/>
                    <a:pt x="483" y="96"/>
                  </a:cubicBezTo>
                  <a:cubicBezTo>
                    <a:pt x="480" y="95"/>
                    <a:pt x="480" y="95"/>
                    <a:pt x="480" y="95"/>
                  </a:cubicBezTo>
                  <a:cubicBezTo>
                    <a:pt x="478" y="94"/>
                    <a:pt x="478" y="94"/>
                    <a:pt x="478" y="94"/>
                  </a:cubicBezTo>
                  <a:cubicBezTo>
                    <a:pt x="478" y="94"/>
                    <a:pt x="474" y="90"/>
                    <a:pt x="474" y="90"/>
                  </a:cubicBezTo>
                  <a:cubicBezTo>
                    <a:pt x="473" y="89"/>
                    <a:pt x="470" y="89"/>
                    <a:pt x="470" y="89"/>
                  </a:cubicBezTo>
                  <a:cubicBezTo>
                    <a:pt x="463" y="88"/>
                    <a:pt x="463" y="88"/>
                    <a:pt x="463" y="88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56" y="87"/>
                    <a:pt x="456" y="87"/>
                    <a:pt x="456" y="87"/>
                  </a:cubicBezTo>
                  <a:cubicBezTo>
                    <a:pt x="454" y="87"/>
                    <a:pt x="454" y="87"/>
                    <a:pt x="454" y="87"/>
                  </a:cubicBezTo>
                  <a:cubicBezTo>
                    <a:pt x="455" y="95"/>
                    <a:pt x="455" y="95"/>
                    <a:pt x="455" y="95"/>
                  </a:cubicBezTo>
                  <a:cubicBezTo>
                    <a:pt x="455" y="95"/>
                    <a:pt x="451" y="97"/>
                    <a:pt x="451" y="97"/>
                  </a:cubicBezTo>
                  <a:cubicBezTo>
                    <a:pt x="450" y="97"/>
                    <a:pt x="448" y="94"/>
                    <a:pt x="448" y="94"/>
                  </a:cubicBezTo>
                  <a:cubicBezTo>
                    <a:pt x="445" y="91"/>
                    <a:pt x="445" y="91"/>
                    <a:pt x="445" y="91"/>
                  </a:cubicBezTo>
                  <a:cubicBezTo>
                    <a:pt x="445" y="89"/>
                    <a:pt x="445" y="89"/>
                    <a:pt x="445" y="89"/>
                  </a:cubicBezTo>
                  <a:cubicBezTo>
                    <a:pt x="440" y="89"/>
                    <a:pt x="440" y="89"/>
                    <a:pt x="440" y="89"/>
                  </a:cubicBezTo>
                  <a:cubicBezTo>
                    <a:pt x="437" y="90"/>
                    <a:pt x="437" y="90"/>
                    <a:pt x="437" y="90"/>
                  </a:cubicBezTo>
                  <a:cubicBezTo>
                    <a:pt x="431" y="89"/>
                    <a:pt x="431" y="89"/>
                    <a:pt x="431" y="89"/>
                  </a:cubicBezTo>
                  <a:cubicBezTo>
                    <a:pt x="426" y="89"/>
                    <a:pt x="426" y="89"/>
                    <a:pt x="426" y="89"/>
                  </a:cubicBezTo>
                  <a:cubicBezTo>
                    <a:pt x="423" y="90"/>
                    <a:pt x="423" y="90"/>
                    <a:pt x="423" y="90"/>
                  </a:cubicBezTo>
                  <a:cubicBezTo>
                    <a:pt x="419" y="87"/>
                    <a:pt x="419" y="87"/>
                    <a:pt x="419" y="87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413" y="77"/>
                    <a:pt x="413" y="77"/>
                    <a:pt x="413" y="77"/>
                  </a:cubicBezTo>
                  <a:cubicBezTo>
                    <a:pt x="403" y="77"/>
                    <a:pt x="403" y="77"/>
                    <a:pt x="403" y="77"/>
                  </a:cubicBezTo>
                  <a:cubicBezTo>
                    <a:pt x="394" y="77"/>
                    <a:pt x="394" y="77"/>
                    <a:pt x="394" y="77"/>
                  </a:cubicBezTo>
                  <a:cubicBezTo>
                    <a:pt x="393" y="75"/>
                    <a:pt x="393" y="75"/>
                    <a:pt x="393" y="75"/>
                  </a:cubicBezTo>
                  <a:cubicBezTo>
                    <a:pt x="392" y="72"/>
                    <a:pt x="392" y="72"/>
                    <a:pt x="392" y="72"/>
                  </a:cubicBezTo>
                  <a:cubicBezTo>
                    <a:pt x="386" y="69"/>
                    <a:pt x="386" y="69"/>
                    <a:pt x="386" y="69"/>
                  </a:cubicBezTo>
                  <a:cubicBezTo>
                    <a:pt x="386" y="64"/>
                    <a:pt x="386" y="64"/>
                    <a:pt x="386" y="64"/>
                  </a:cubicBezTo>
                  <a:cubicBezTo>
                    <a:pt x="362" y="59"/>
                    <a:pt x="362" y="59"/>
                    <a:pt x="362" y="59"/>
                  </a:cubicBezTo>
                  <a:cubicBezTo>
                    <a:pt x="361" y="61"/>
                    <a:pt x="361" y="61"/>
                    <a:pt x="361" y="61"/>
                  </a:cubicBezTo>
                  <a:cubicBezTo>
                    <a:pt x="356" y="65"/>
                    <a:pt x="356" y="65"/>
                    <a:pt x="356" y="65"/>
                  </a:cubicBezTo>
                  <a:cubicBezTo>
                    <a:pt x="357" y="71"/>
                    <a:pt x="357" y="71"/>
                    <a:pt x="357" y="71"/>
                  </a:cubicBezTo>
                  <a:cubicBezTo>
                    <a:pt x="351" y="73"/>
                    <a:pt x="351" y="73"/>
                    <a:pt x="351" y="73"/>
                  </a:cubicBezTo>
                  <a:cubicBezTo>
                    <a:pt x="347" y="72"/>
                    <a:pt x="347" y="72"/>
                    <a:pt x="347" y="72"/>
                  </a:cubicBezTo>
                  <a:cubicBezTo>
                    <a:pt x="342" y="70"/>
                    <a:pt x="342" y="70"/>
                    <a:pt x="342" y="70"/>
                  </a:cubicBezTo>
                  <a:cubicBezTo>
                    <a:pt x="340" y="72"/>
                    <a:pt x="340" y="72"/>
                    <a:pt x="340" y="72"/>
                  </a:cubicBezTo>
                  <a:cubicBezTo>
                    <a:pt x="336" y="71"/>
                    <a:pt x="336" y="71"/>
                    <a:pt x="336" y="71"/>
                  </a:cubicBezTo>
                  <a:cubicBezTo>
                    <a:pt x="332" y="68"/>
                    <a:pt x="332" y="68"/>
                    <a:pt x="332" y="68"/>
                  </a:cubicBezTo>
                  <a:cubicBezTo>
                    <a:pt x="331" y="74"/>
                    <a:pt x="331" y="74"/>
                    <a:pt x="331" y="74"/>
                  </a:cubicBezTo>
                  <a:cubicBezTo>
                    <a:pt x="328" y="78"/>
                    <a:pt x="328" y="78"/>
                    <a:pt x="328" y="78"/>
                  </a:cubicBezTo>
                  <a:cubicBezTo>
                    <a:pt x="323" y="73"/>
                    <a:pt x="323" y="73"/>
                    <a:pt x="323" y="73"/>
                  </a:cubicBezTo>
                  <a:cubicBezTo>
                    <a:pt x="320" y="67"/>
                    <a:pt x="320" y="67"/>
                    <a:pt x="320" y="67"/>
                  </a:cubicBezTo>
                  <a:cubicBezTo>
                    <a:pt x="323" y="60"/>
                    <a:pt x="323" y="60"/>
                    <a:pt x="323" y="60"/>
                  </a:cubicBezTo>
                  <a:cubicBezTo>
                    <a:pt x="323" y="57"/>
                    <a:pt x="323" y="57"/>
                    <a:pt x="323" y="57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12" y="51"/>
                    <a:pt x="312" y="51"/>
                  </a:cubicBezTo>
                  <a:cubicBezTo>
                    <a:pt x="310" y="49"/>
                    <a:pt x="310" y="49"/>
                    <a:pt x="310" y="49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1" y="55"/>
                    <a:pt x="301" y="55"/>
                    <a:pt x="301" y="55"/>
                  </a:cubicBezTo>
                  <a:cubicBezTo>
                    <a:pt x="292" y="55"/>
                    <a:pt x="292" y="55"/>
                    <a:pt x="292" y="55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86" y="49"/>
                    <a:pt x="286" y="49"/>
                    <a:pt x="286" y="49"/>
                  </a:cubicBezTo>
                  <a:cubicBezTo>
                    <a:pt x="277" y="49"/>
                    <a:pt x="277" y="49"/>
                    <a:pt x="277" y="49"/>
                  </a:cubicBezTo>
                  <a:cubicBezTo>
                    <a:pt x="272" y="52"/>
                    <a:pt x="272" y="52"/>
                    <a:pt x="272" y="52"/>
                  </a:cubicBezTo>
                  <a:cubicBezTo>
                    <a:pt x="271" y="49"/>
                    <a:pt x="271" y="49"/>
                    <a:pt x="271" y="49"/>
                  </a:cubicBezTo>
                  <a:cubicBezTo>
                    <a:pt x="268" y="45"/>
                    <a:pt x="268" y="45"/>
                    <a:pt x="268" y="45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59" y="49"/>
                    <a:pt x="259" y="49"/>
                    <a:pt x="259" y="49"/>
                  </a:cubicBezTo>
                  <a:cubicBezTo>
                    <a:pt x="253" y="52"/>
                    <a:pt x="253" y="52"/>
                    <a:pt x="253" y="52"/>
                  </a:cubicBezTo>
                  <a:cubicBezTo>
                    <a:pt x="247" y="57"/>
                    <a:pt x="247" y="57"/>
                    <a:pt x="247" y="57"/>
                  </a:cubicBezTo>
                  <a:cubicBezTo>
                    <a:pt x="251" y="51"/>
                    <a:pt x="251" y="51"/>
                    <a:pt x="251" y="51"/>
                  </a:cubicBezTo>
                  <a:cubicBezTo>
                    <a:pt x="255" y="48"/>
                    <a:pt x="255" y="48"/>
                    <a:pt x="255" y="48"/>
                  </a:cubicBezTo>
                  <a:cubicBezTo>
                    <a:pt x="262" y="39"/>
                    <a:pt x="262" y="39"/>
                    <a:pt x="262" y="39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70" y="29"/>
                    <a:pt x="270" y="29"/>
                    <a:pt x="270" y="29"/>
                  </a:cubicBezTo>
                  <a:cubicBezTo>
                    <a:pt x="268" y="19"/>
                    <a:pt x="268" y="19"/>
                    <a:pt x="268" y="19"/>
                  </a:cubicBezTo>
                  <a:cubicBezTo>
                    <a:pt x="260" y="12"/>
                    <a:pt x="260" y="12"/>
                    <a:pt x="260" y="12"/>
                  </a:cubicBezTo>
                  <a:cubicBezTo>
                    <a:pt x="254" y="11"/>
                    <a:pt x="254" y="11"/>
                    <a:pt x="254" y="11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49" y="1"/>
                    <a:pt x="249" y="1"/>
                    <a:pt x="249" y="1"/>
                  </a:cubicBezTo>
                  <a:cubicBezTo>
                    <a:pt x="249" y="1"/>
                    <a:pt x="242" y="0"/>
                    <a:pt x="241" y="0"/>
                  </a:cubicBezTo>
                  <a:cubicBezTo>
                    <a:pt x="241" y="1"/>
                    <a:pt x="233" y="9"/>
                    <a:pt x="233" y="9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06" y="23"/>
                    <a:pt x="206" y="23"/>
                    <a:pt x="206" y="23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90" y="35"/>
                    <a:pt x="189" y="46"/>
                    <a:pt x="188" y="46"/>
                  </a:cubicBezTo>
                  <a:cubicBezTo>
                    <a:pt x="187" y="46"/>
                    <a:pt x="172" y="50"/>
                    <a:pt x="172" y="50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71" y="63"/>
                    <a:pt x="170" y="64"/>
                  </a:cubicBezTo>
                  <a:cubicBezTo>
                    <a:pt x="170" y="64"/>
                    <a:pt x="167" y="63"/>
                    <a:pt x="167" y="63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1"/>
                    <a:pt x="160" y="65"/>
                    <a:pt x="158" y="66"/>
                  </a:cubicBezTo>
                  <a:cubicBezTo>
                    <a:pt x="155" y="67"/>
                    <a:pt x="155" y="62"/>
                    <a:pt x="155" y="62"/>
                  </a:cubicBezTo>
                  <a:cubicBezTo>
                    <a:pt x="152" y="59"/>
                    <a:pt x="152" y="59"/>
                    <a:pt x="152" y="59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48" y="65"/>
                    <a:pt x="148" y="65"/>
                    <a:pt x="148" y="65"/>
                  </a:cubicBezTo>
                  <a:cubicBezTo>
                    <a:pt x="148" y="65"/>
                    <a:pt x="148" y="70"/>
                    <a:pt x="148" y="70"/>
                  </a:cubicBezTo>
                  <a:cubicBezTo>
                    <a:pt x="149" y="71"/>
                    <a:pt x="148" y="79"/>
                    <a:pt x="148" y="79"/>
                  </a:cubicBezTo>
                  <a:cubicBezTo>
                    <a:pt x="145" y="80"/>
                    <a:pt x="145" y="80"/>
                    <a:pt x="145" y="80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63"/>
                    <a:pt x="144" y="63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37" y="56"/>
                    <a:pt x="137" y="56"/>
                    <a:pt x="137" y="56"/>
                  </a:cubicBezTo>
                  <a:cubicBezTo>
                    <a:pt x="131" y="56"/>
                    <a:pt x="131" y="56"/>
                    <a:pt x="131" y="56"/>
                  </a:cubicBezTo>
                  <a:cubicBezTo>
                    <a:pt x="128" y="70"/>
                    <a:pt x="128" y="70"/>
                    <a:pt x="128" y="70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23" y="76"/>
                    <a:pt x="123" y="76"/>
                    <a:pt x="123" y="76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5" y="86"/>
                    <a:pt x="125" y="86"/>
                    <a:pt x="125" y="8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32" y="94"/>
                    <a:pt x="132" y="94"/>
                    <a:pt x="132" y="94"/>
                  </a:cubicBezTo>
                  <a:cubicBezTo>
                    <a:pt x="128" y="101"/>
                    <a:pt x="128" y="101"/>
                    <a:pt x="128" y="101"/>
                  </a:cubicBezTo>
                  <a:cubicBezTo>
                    <a:pt x="121" y="94"/>
                    <a:pt x="121" y="94"/>
                    <a:pt x="121" y="94"/>
                  </a:cubicBezTo>
                  <a:cubicBezTo>
                    <a:pt x="113" y="88"/>
                    <a:pt x="113" y="88"/>
                    <a:pt x="113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02" y="96"/>
                    <a:pt x="102" y="96"/>
                    <a:pt x="102" y="96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89" y="98"/>
                    <a:pt x="89" y="98"/>
                    <a:pt x="89" y="98"/>
                  </a:cubicBezTo>
                  <a:cubicBezTo>
                    <a:pt x="85" y="99"/>
                    <a:pt x="85" y="99"/>
                    <a:pt x="85" y="99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5" y="99"/>
                    <a:pt x="55" y="99"/>
                    <a:pt x="55" y="99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2" y="118"/>
                    <a:pt x="52" y="118"/>
                    <a:pt x="52" y="118"/>
                  </a:cubicBezTo>
                  <a:cubicBezTo>
                    <a:pt x="49" y="116"/>
                    <a:pt x="49" y="116"/>
                    <a:pt x="49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40" y="121"/>
                    <a:pt x="40" y="121"/>
                    <a:pt x="40" y="121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30"/>
                    <a:pt x="39" y="129"/>
                    <a:pt x="39" y="129"/>
                  </a:cubicBezTo>
                  <a:cubicBezTo>
                    <a:pt x="38" y="128"/>
                    <a:pt x="33" y="128"/>
                    <a:pt x="33" y="12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9"/>
                    <a:pt x="30" y="129"/>
                    <a:pt x="30" y="129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3" y="130"/>
                    <a:pt x="23" y="130"/>
                    <a:pt x="23" y="130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22" y="113"/>
                    <a:pt x="22" y="113"/>
                  </a:cubicBezTo>
                  <a:cubicBezTo>
                    <a:pt x="23" y="113"/>
                    <a:pt x="24" y="116"/>
                    <a:pt x="24" y="116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6" y="124"/>
                    <a:pt x="6" y="124"/>
                    <a:pt x="6" y="124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29"/>
                    <a:pt x="7" y="131"/>
                    <a:pt x="7" y="131"/>
                  </a:cubicBezTo>
                  <a:cubicBezTo>
                    <a:pt x="8" y="131"/>
                    <a:pt x="9" y="133"/>
                    <a:pt x="9" y="133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4" y="158"/>
                    <a:pt x="4" y="158"/>
                    <a:pt x="4" y="158"/>
                  </a:cubicBezTo>
                  <a:cubicBezTo>
                    <a:pt x="4" y="163"/>
                    <a:pt x="4" y="163"/>
                    <a:pt x="4" y="163"/>
                  </a:cubicBezTo>
                  <a:cubicBezTo>
                    <a:pt x="1" y="163"/>
                    <a:pt x="1" y="163"/>
                    <a:pt x="1" y="163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1" y="168"/>
                    <a:pt x="1" y="168"/>
                    <a:pt x="1" y="168"/>
                  </a:cubicBezTo>
                  <a:cubicBezTo>
                    <a:pt x="1" y="171"/>
                    <a:pt x="1" y="171"/>
                    <a:pt x="1" y="171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16" y="197"/>
                    <a:pt x="16" y="197"/>
                    <a:pt x="16" y="197"/>
                  </a:cubicBezTo>
                  <a:cubicBezTo>
                    <a:pt x="15" y="199"/>
                    <a:pt x="15" y="199"/>
                    <a:pt x="15" y="199"/>
                  </a:cubicBezTo>
                  <a:cubicBezTo>
                    <a:pt x="12" y="201"/>
                    <a:pt x="12" y="201"/>
                    <a:pt x="12" y="201"/>
                  </a:cubicBezTo>
                  <a:cubicBezTo>
                    <a:pt x="13" y="204"/>
                    <a:pt x="13" y="204"/>
                    <a:pt x="13" y="204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8" y="205"/>
                    <a:pt x="18" y="205"/>
                    <a:pt x="18" y="205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4" y="214"/>
                    <a:pt x="34" y="214"/>
                    <a:pt x="34" y="214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9"/>
                    <a:pt x="34" y="219"/>
                    <a:pt x="34" y="219"/>
                  </a:cubicBezTo>
                  <a:cubicBezTo>
                    <a:pt x="32" y="220"/>
                    <a:pt x="32" y="220"/>
                    <a:pt x="32" y="220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31" y="224"/>
                    <a:pt x="31" y="224"/>
                    <a:pt x="31" y="224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35" y="239"/>
                    <a:pt x="35" y="239"/>
                    <a:pt x="35" y="239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40" y="247"/>
                    <a:pt x="40" y="247"/>
                    <a:pt x="40" y="247"/>
                  </a:cubicBezTo>
                  <a:cubicBezTo>
                    <a:pt x="42" y="248"/>
                    <a:pt x="42" y="248"/>
                    <a:pt x="42" y="248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47" y="250"/>
                    <a:pt x="47" y="250"/>
                    <a:pt x="47" y="250"/>
                  </a:cubicBezTo>
                  <a:cubicBezTo>
                    <a:pt x="50" y="255"/>
                    <a:pt x="50" y="255"/>
                    <a:pt x="50" y="255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9" y="256"/>
                    <a:pt x="59" y="256"/>
                    <a:pt x="59" y="256"/>
                  </a:cubicBezTo>
                  <a:cubicBezTo>
                    <a:pt x="61" y="258"/>
                    <a:pt x="61" y="258"/>
                    <a:pt x="61" y="258"/>
                  </a:cubicBezTo>
                  <a:cubicBezTo>
                    <a:pt x="61" y="260"/>
                    <a:pt x="61" y="260"/>
                    <a:pt x="61" y="260"/>
                  </a:cubicBezTo>
                  <a:cubicBezTo>
                    <a:pt x="62" y="260"/>
                    <a:pt x="62" y="260"/>
                    <a:pt x="62" y="260"/>
                  </a:cubicBezTo>
                  <a:cubicBezTo>
                    <a:pt x="64" y="257"/>
                    <a:pt x="64" y="257"/>
                    <a:pt x="64" y="257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7" y="253"/>
                    <a:pt x="64" y="244"/>
                    <a:pt x="63" y="244"/>
                  </a:cubicBezTo>
                  <a:cubicBezTo>
                    <a:pt x="62" y="243"/>
                    <a:pt x="56" y="235"/>
                    <a:pt x="56" y="235"/>
                  </a:cubicBezTo>
                  <a:cubicBezTo>
                    <a:pt x="59" y="229"/>
                    <a:pt x="59" y="229"/>
                    <a:pt x="59" y="229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5"/>
                    <a:pt x="63" y="225"/>
                    <a:pt x="63" y="225"/>
                  </a:cubicBezTo>
                  <a:cubicBezTo>
                    <a:pt x="64" y="226"/>
                    <a:pt x="64" y="226"/>
                    <a:pt x="64" y="226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0" y="222"/>
                    <a:pt x="60" y="222"/>
                    <a:pt x="60" y="222"/>
                  </a:cubicBezTo>
                  <a:cubicBezTo>
                    <a:pt x="63" y="214"/>
                    <a:pt x="63" y="214"/>
                    <a:pt x="63" y="214"/>
                  </a:cubicBezTo>
                  <a:cubicBezTo>
                    <a:pt x="73" y="210"/>
                    <a:pt x="73" y="210"/>
                    <a:pt x="73" y="210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87" y="212"/>
                    <a:pt x="87" y="212"/>
                    <a:pt x="87" y="212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05" y="205"/>
                    <a:pt x="105" y="205"/>
                    <a:pt x="105" y="205"/>
                  </a:cubicBezTo>
                  <a:cubicBezTo>
                    <a:pt x="109" y="196"/>
                    <a:pt x="109" y="196"/>
                    <a:pt x="109" y="196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34" y="189"/>
                    <a:pt x="134" y="189"/>
                    <a:pt x="134" y="189"/>
                  </a:cubicBezTo>
                  <a:cubicBezTo>
                    <a:pt x="142" y="198"/>
                    <a:pt x="142" y="198"/>
                    <a:pt x="142" y="198"/>
                  </a:cubicBezTo>
                  <a:cubicBezTo>
                    <a:pt x="151" y="195"/>
                    <a:pt x="151" y="195"/>
                    <a:pt x="151" y="195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74" y="212"/>
                    <a:pt x="174" y="212"/>
                    <a:pt x="174" y="212"/>
                  </a:cubicBezTo>
                  <a:cubicBezTo>
                    <a:pt x="182" y="216"/>
                    <a:pt x="182" y="216"/>
                    <a:pt x="182" y="216"/>
                  </a:cubicBezTo>
                  <a:cubicBezTo>
                    <a:pt x="189" y="217"/>
                    <a:pt x="189" y="217"/>
                    <a:pt x="189" y="217"/>
                  </a:cubicBezTo>
                  <a:cubicBezTo>
                    <a:pt x="189" y="223"/>
                    <a:pt x="189" y="223"/>
                    <a:pt x="189" y="223"/>
                  </a:cubicBezTo>
                  <a:cubicBezTo>
                    <a:pt x="191" y="222"/>
                    <a:pt x="191" y="222"/>
                    <a:pt x="191" y="222"/>
                  </a:cubicBezTo>
                  <a:cubicBezTo>
                    <a:pt x="192" y="223"/>
                    <a:pt x="192" y="223"/>
                    <a:pt x="192" y="223"/>
                  </a:cubicBezTo>
                  <a:cubicBezTo>
                    <a:pt x="194" y="219"/>
                    <a:pt x="194" y="219"/>
                    <a:pt x="194" y="219"/>
                  </a:cubicBezTo>
                  <a:cubicBezTo>
                    <a:pt x="201" y="214"/>
                    <a:pt x="201" y="214"/>
                    <a:pt x="201" y="214"/>
                  </a:cubicBezTo>
                  <a:cubicBezTo>
                    <a:pt x="212" y="213"/>
                    <a:pt x="212" y="213"/>
                    <a:pt x="212" y="213"/>
                  </a:cubicBezTo>
                  <a:cubicBezTo>
                    <a:pt x="220" y="217"/>
                    <a:pt x="220" y="217"/>
                    <a:pt x="220" y="217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8" y="206"/>
                    <a:pt x="228" y="206"/>
                    <a:pt x="228" y="206"/>
                  </a:cubicBezTo>
                  <a:cubicBezTo>
                    <a:pt x="240" y="211"/>
                    <a:pt x="240" y="211"/>
                    <a:pt x="240" y="211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53" y="215"/>
                    <a:pt x="253" y="215"/>
                    <a:pt x="253" y="215"/>
                  </a:cubicBezTo>
                  <a:cubicBezTo>
                    <a:pt x="259" y="220"/>
                    <a:pt x="259" y="220"/>
                    <a:pt x="259" y="220"/>
                  </a:cubicBezTo>
                  <a:cubicBezTo>
                    <a:pt x="275" y="216"/>
                    <a:pt x="275" y="216"/>
                    <a:pt x="275" y="216"/>
                  </a:cubicBezTo>
                  <a:cubicBezTo>
                    <a:pt x="282" y="218"/>
                    <a:pt x="282" y="218"/>
                    <a:pt x="282" y="218"/>
                  </a:cubicBezTo>
                  <a:cubicBezTo>
                    <a:pt x="283" y="216"/>
                    <a:pt x="283" y="216"/>
                    <a:pt x="283" y="216"/>
                  </a:cubicBezTo>
                  <a:cubicBezTo>
                    <a:pt x="289" y="216"/>
                    <a:pt x="289" y="216"/>
                    <a:pt x="289" y="216"/>
                  </a:cubicBezTo>
                  <a:cubicBezTo>
                    <a:pt x="295" y="205"/>
                    <a:pt x="295" y="205"/>
                    <a:pt x="295" y="205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17" y="218"/>
                    <a:pt x="317" y="218"/>
                    <a:pt x="317" y="218"/>
                  </a:cubicBezTo>
                  <a:cubicBezTo>
                    <a:pt x="325" y="220"/>
                    <a:pt x="325" y="220"/>
                    <a:pt x="325" y="220"/>
                  </a:cubicBezTo>
                  <a:cubicBezTo>
                    <a:pt x="327" y="224"/>
                    <a:pt x="327" y="224"/>
                    <a:pt x="327" y="224"/>
                  </a:cubicBezTo>
                  <a:cubicBezTo>
                    <a:pt x="339" y="223"/>
                    <a:pt x="339" y="223"/>
                    <a:pt x="339" y="223"/>
                  </a:cubicBezTo>
                  <a:cubicBezTo>
                    <a:pt x="334" y="238"/>
                    <a:pt x="334" y="238"/>
                    <a:pt x="334" y="238"/>
                  </a:cubicBezTo>
                  <a:cubicBezTo>
                    <a:pt x="329" y="239"/>
                    <a:pt x="329" y="239"/>
                    <a:pt x="329" y="239"/>
                  </a:cubicBezTo>
                  <a:cubicBezTo>
                    <a:pt x="326" y="250"/>
                    <a:pt x="326" y="250"/>
                    <a:pt x="326" y="250"/>
                  </a:cubicBezTo>
                  <a:cubicBezTo>
                    <a:pt x="327" y="250"/>
                    <a:pt x="327" y="250"/>
                    <a:pt x="327" y="250"/>
                  </a:cubicBezTo>
                  <a:cubicBezTo>
                    <a:pt x="329" y="250"/>
                    <a:pt x="329" y="250"/>
                    <a:pt x="329" y="250"/>
                  </a:cubicBezTo>
                  <a:cubicBezTo>
                    <a:pt x="331" y="249"/>
                    <a:pt x="331" y="249"/>
                    <a:pt x="331" y="249"/>
                  </a:cubicBezTo>
                  <a:cubicBezTo>
                    <a:pt x="332" y="249"/>
                    <a:pt x="332" y="249"/>
                    <a:pt x="332" y="249"/>
                  </a:cubicBezTo>
                  <a:cubicBezTo>
                    <a:pt x="335" y="250"/>
                    <a:pt x="335" y="250"/>
                    <a:pt x="335" y="250"/>
                  </a:cubicBezTo>
                  <a:cubicBezTo>
                    <a:pt x="342" y="245"/>
                    <a:pt x="342" y="245"/>
                    <a:pt x="342" y="245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53" y="230"/>
                    <a:pt x="353" y="230"/>
                    <a:pt x="353" y="230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8" y="214"/>
                    <a:pt x="358" y="214"/>
                    <a:pt x="358" y="214"/>
                  </a:cubicBezTo>
                  <a:cubicBezTo>
                    <a:pt x="360" y="203"/>
                    <a:pt x="360" y="203"/>
                    <a:pt x="360" y="203"/>
                  </a:cubicBezTo>
                  <a:cubicBezTo>
                    <a:pt x="360" y="199"/>
                    <a:pt x="360" y="199"/>
                    <a:pt x="360" y="199"/>
                  </a:cubicBezTo>
                  <a:cubicBezTo>
                    <a:pt x="355" y="194"/>
                    <a:pt x="355" y="194"/>
                    <a:pt x="355" y="194"/>
                  </a:cubicBezTo>
                  <a:cubicBezTo>
                    <a:pt x="355" y="194"/>
                    <a:pt x="349" y="198"/>
                    <a:pt x="349" y="198"/>
                  </a:cubicBezTo>
                  <a:cubicBezTo>
                    <a:pt x="348" y="198"/>
                    <a:pt x="346" y="196"/>
                    <a:pt x="346" y="196"/>
                  </a:cubicBezTo>
                  <a:cubicBezTo>
                    <a:pt x="344" y="192"/>
                    <a:pt x="344" y="192"/>
                    <a:pt x="344" y="192"/>
                  </a:cubicBezTo>
                  <a:cubicBezTo>
                    <a:pt x="341" y="192"/>
                    <a:pt x="341" y="192"/>
                    <a:pt x="341" y="192"/>
                  </a:cubicBezTo>
                  <a:cubicBezTo>
                    <a:pt x="344" y="190"/>
                    <a:pt x="344" y="190"/>
                    <a:pt x="344" y="190"/>
                  </a:cubicBezTo>
                  <a:cubicBezTo>
                    <a:pt x="349" y="185"/>
                    <a:pt x="349" y="185"/>
                    <a:pt x="349" y="185"/>
                  </a:cubicBezTo>
                  <a:cubicBezTo>
                    <a:pt x="353" y="180"/>
                    <a:pt x="353" y="180"/>
                    <a:pt x="353" y="180"/>
                  </a:cubicBezTo>
                  <a:cubicBezTo>
                    <a:pt x="354" y="178"/>
                    <a:pt x="354" y="178"/>
                    <a:pt x="354" y="178"/>
                  </a:cubicBezTo>
                  <a:cubicBezTo>
                    <a:pt x="367" y="165"/>
                    <a:pt x="367" y="165"/>
                    <a:pt x="367" y="165"/>
                  </a:cubicBezTo>
                  <a:cubicBezTo>
                    <a:pt x="371" y="164"/>
                    <a:pt x="371" y="164"/>
                    <a:pt x="371" y="164"/>
                  </a:cubicBezTo>
                  <a:cubicBezTo>
                    <a:pt x="381" y="164"/>
                    <a:pt x="381" y="164"/>
                    <a:pt x="381" y="164"/>
                  </a:cubicBezTo>
                  <a:cubicBezTo>
                    <a:pt x="386" y="163"/>
                    <a:pt x="386" y="163"/>
                    <a:pt x="386" y="163"/>
                  </a:cubicBezTo>
                  <a:cubicBezTo>
                    <a:pt x="392" y="165"/>
                    <a:pt x="392" y="165"/>
                    <a:pt x="392" y="165"/>
                  </a:cubicBezTo>
                  <a:cubicBezTo>
                    <a:pt x="392" y="168"/>
                    <a:pt x="392" y="168"/>
                    <a:pt x="392" y="168"/>
                  </a:cubicBezTo>
                  <a:cubicBezTo>
                    <a:pt x="392" y="168"/>
                    <a:pt x="400" y="166"/>
                    <a:pt x="401" y="166"/>
                  </a:cubicBezTo>
                  <a:cubicBezTo>
                    <a:pt x="401" y="167"/>
                    <a:pt x="403" y="166"/>
                    <a:pt x="403" y="166"/>
                  </a:cubicBezTo>
                  <a:cubicBezTo>
                    <a:pt x="402" y="164"/>
                    <a:pt x="402" y="164"/>
                    <a:pt x="402" y="164"/>
                  </a:cubicBezTo>
                  <a:cubicBezTo>
                    <a:pt x="403" y="159"/>
                    <a:pt x="403" y="159"/>
                    <a:pt x="403" y="159"/>
                  </a:cubicBezTo>
                  <a:cubicBezTo>
                    <a:pt x="406" y="153"/>
                    <a:pt x="406" y="153"/>
                    <a:pt x="406" y="153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19" y="150"/>
                    <a:pt x="419" y="150"/>
                    <a:pt x="419" y="150"/>
                  </a:cubicBezTo>
                  <a:cubicBezTo>
                    <a:pt x="421" y="155"/>
                    <a:pt x="421" y="155"/>
                    <a:pt x="421" y="155"/>
                  </a:cubicBezTo>
                  <a:cubicBezTo>
                    <a:pt x="426" y="151"/>
                    <a:pt x="426" y="151"/>
                    <a:pt x="426" y="151"/>
                  </a:cubicBezTo>
                  <a:cubicBezTo>
                    <a:pt x="433" y="144"/>
                    <a:pt x="433" y="144"/>
                    <a:pt x="433" y="144"/>
                  </a:cubicBezTo>
                  <a:cubicBezTo>
                    <a:pt x="433" y="152"/>
                    <a:pt x="433" y="152"/>
                    <a:pt x="433" y="152"/>
                  </a:cubicBezTo>
                  <a:cubicBezTo>
                    <a:pt x="427" y="158"/>
                    <a:pt x="427" y="158"/>
                    <a:pt x="427" y="158"/>
                  </a:cubicBezTo>
                  <a:cubicBezTo>
                    <a:pt x="423" y="160"/>
                    <a:pt x="423" y="160"/>
                    <a:pt x="423" y="160"/>
                  </a:cubicBezTo>
                  <a:cubicBezTo>
                    <a:pt x="419" y="166"/>
                    <a:pt x="419" y="166"/>
                    <a:pt x="419" y="166"/>
                  </a:cubicBezTo>
                  <a:cubicBezTo>
                    <a:pt x="416" y="171"/>
                    <a:pt x="416" y="171"/>
                    <a:pt x="416" y="171"/>
                  </a:cubicBezTo>
                  <a:cubicBezTo>
                    <a:pt x="416" y="171"/>
                    <a:pt x="411" y="173"/>
                    <a:pt x="411" y="174"/>
                  </a:cubicBezTo>
                  <a:cubicBezTo>
                    <a:pt x="410" y="174"/>
                    <a:pt x="409" y="175"/>
                    <a:pt x="409" y="175"/>
                  </a:cubicBezTo>
                  <a:cubicBezTo>
                    <a:pt x="405" y="186"/>
                    <a:pt x="405" y="186"/>
                    <a:pt x="405" y="186"/>
                  </a:cubicBezTo>
                  <a:cubicBezTo>
                    <a:pt x="410" y="210"/>
                    <a:pt x="410" y="210"/>
                    <a:pt x="410" y="210"/>
                  </a:cubicBezTo>
                  <a:cubicBezTo>
                    <a:pt x="416" y="202"/>
                    <a:pt x="416" y="202"/>
                    <a:pt x="416" y="202"/>
                  </a:cubicBezTo>
                  <a:cubicBezTo>
                    <a:pt x="418" y="201"/>
                    <a:pt x="418" y="201"/>
                    <a:pt x="418" y="201"/>
                  </a:cubicBezTo>
                  <a:cubicBezTo>
                    <a:pt x="420" y="196"/>
                    <a:pt x="420" y="196"/>
                    <a:pt x="420" y="196"/>
                  </a:cubicBezTo>
                  <a:cubicBezTo>
                    <a:pt x="422" y="193"/>
                    <a:pt x="422" y="193"/>
                    <a:pt x="422" y="193"/>
                  </a:cubicBezTo>
                  <a:cubicBezTo>
                    <a:pt x="426" y="191"/>
                    <a:pt x="426" y="191"/>
                    <a:pt x="426" y="191"/>
                  </a:cubicBezTo>
                  <a:cubicBezTo>
                    <a:pt x="426" y="186"/>
                    <a:pt x="426" y="186"/>
                    <a:pt x="426" y="186"/>
                  </a:cubicBezTo>
                  <a:cubicBezTo>
                    <a:pt x="427" y="184"/>
                    <a:pt x="427" y="184"/>
                    <a:pt x="427" y="184"/>
                  </a:cubicBezTo>
                  <a:cubicBezTo>
                    <a:pt x="429" y="177"/>
                    <a:pt x="429" y="177"/>
                    <a:pt x="429" y="177"/>
                  </a:cubicBezTo>
                  <a:cubicBezTo>
                    <a:pt x="429" y="175"/>
                    <a:pt x="429" y="175"/>
                    <a:pt x="429" y="175"/>
                  </a:cubicBezTo>
                  <a:cubicBezTo>
                    <a:pt x="426" y="174"/>
                    <a:pt x="426" y="174"/>
                    <a:pt x="426" y="174"/>
                  </a:cubicBezTo>
                  <a:cubicBezTo>
                    <a:pt x="430" y="165"/>
                    <a:pt x="430" y="165"/>
                    <a:pt x="430" y="165"/>
                  </a:cubicBezTo>
                  <a:cubicBezTo>
                    <a:pt x="432" y="162"/>
                    <a:pt x="432" y="162"/>
                    <a:pt x="432" y="162"/>
                  </a:cubicBezTo>
                  <a:cubicBezTo>
                    <a:pt x="435" y="161"/>
                    <a:pt x="435" y="161"/>
                    <a:pt x="435" y="161"/>
                  </a:cubicBezTo>
                  <a:cubicBezTo>
                    <a:pt x="438" y="160"/>
                    <a:pt x="438" y="160"/>
                    <a:pt x="438" y="160"/>
                  </a:cubicBezTo>
                  <a:cubicBezTo>
                    <a:pt x="439" y="162"/>
                    <a:pt x="439" y="162"/>
                    <a:pt x="439" y="162"/>
                  </a:cubicBezTo>
                  <a:cubicBezTo>
                    <a:pt x="446" y="157"/>
                    <a:pt x="446" y="157"/>
                    <a:pt x="446" y="157"/>
                  </a:cubicBezTo>
                  <a:cubicBezTo>
                    <a:pt x="446" y="157"/>
                    <a:pt x="452" y="162"/>
                    <a:pt x="452" y="162"/>
                  </a:cubicBezTo>
                  <a:cubicBezTo>
                    <a:pt x="453" y="162"/>
                    <a:pt x="454" y="157"/>
                    <a:pt x="454" y="157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57" y="156"/>
                    <a:pt x="463" y="150"/>
                    <a:pt x="464" y="149"/>
                  </a:cubicBezTo>
                  <a:cubicBezTo>
                    <a:pt x="464" y="149"/>
                    <a:pt x="472" y="145"/>
                    <a:pt x="472" y="145"/>
                  </a:cubicBezTo>
                  <a:cubicBezTo>
                    <a:pt x="473" y="145"/>
                    <a:pt x="476" y="145"/>
                    <a:pt x="476" y="145"/>
                  </a:cubicBezTo>
                  <a:cubicBezTo>
                    <a:pt x="480" y="146"/>
                    <a:pt x="480" y="146"/>
                    <a:pt x="480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479" y="140"/>
                    <a:pt x="479" y="140"/>
                    <a:pt x="479" y="140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4" y="131"/>
                    <a:pt x="474" y="131"/>
                    <a:pt x="474" y="131"/>
                  </a:cubicBezTo>
                  <a:cubicBezTo>
                    <a:pt x="477" y="129"/>
                    <a:pt x="477" y="129"/>
                    <a:pt x="477" y="129"/>
                  </a:cubicBezTo>
                  <a:lnTo>
                    <a:pt x="482" y="12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RUSSIA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177</Words>
  <Application>Microsoft Office PowerPoint</Application>
  <PresentationFormat>On-screen Show (4:3)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25</cp:revision>
  <dcterms:created xsi:type="dcterms:W3CDTF">2011-07-11T11:56:50Z</dcterms:created>
  <dcterms:modified xsi:type="dcterms:W3CDTF">2015-02-22T11:20:16Z</dcterms:modified>
</cp:coreProperties>
</file>