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4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8C9FF3-7DDB-42CE-8130-D00E151F42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004455-70F4-4F99-BC80-D1A5222A4B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061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A33DFC-36ED-4F28-89A7-418D89B9B0D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652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0C6A64-93DB-4440-9CE7-0194813AC1D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366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70FE0-FF55-4FAE-87AA-17F67511E9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E2589D-2240-424A-9106-3A53BE5E93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962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7F402-20E6-4514-9944-BE25CA7691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D7C8-F977-40AC-A21D-65C8A2F4EC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59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B22FF-26C3-450F-A542-1107E64670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F8DA2-0E93-4BA7-BB77-E1A4F9831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1190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566C-C226-4A7A-9A6A-A4FEBA2C54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C1F33-AA07-49A2-A64F-4C39A46DC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026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F3677-6F9D-4A2B-B4DE-54B64E6AF9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5C83-7341-4BCF-8BC8-BE7168A045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7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94313-C42B-46C1-A1F6-57347056AF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C58E8-DF85-4717-82D1-08BDB55AE7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904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97864-D253-4BEE-9817-01A6CB07D4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C64AD-FA35-472B-B471-4194A60D8F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14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8DCD7-4B15-4826-81B4-F2E8BDE14F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57DA-201F-4A21-AFF7-A28AA177E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69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B18BD-06F0-4129-BF3A-FB34CC1F74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AD8B-EDE8-4023-9C80-128AAE6EEA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90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863D-A0DC-4463-A66D-4F0057BD28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6FD6-DA9A-40E6-8227-FAA16C12D3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531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6C1E-35FE-4267-8153-241EA215E4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A5F0DA-6F8C-412E-A411-D112397C42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455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BEDD-EF87-475C-9EBD-6D05F0D423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EE2A3-CBB8-4C09-9EA0-726CCC0FF9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833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1F1E6-3FAA-41E9-A777-C5F535E7F7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17E120-653E-4467-91C4-BBB40B83F1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64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3014663" y="1514475"/>
            <a:ext cx="2620962" cy="5035550"/>
          </a:xfrm>
          <a:custGeom>
            <a:avLst/>
            <a:gdLst>
              <a:gd name="T0" fmla="*/ 2071636 w 2621280"/>
              <a:gd name="T1" fmla="*/ 0 h 5035296"/>
              <a:gd name="T2" fmla="*/ 1888844 w 2621280"/>
              <a:gd name="T3" fmla="*/ 121944 h 5035296"/>
              <a:gd name="T4" fmla="*/ 1852284 w 2621280"/>
              <a:gd name="T5" fmla="*/ 207304 h 5035296"/>
              <a:gd name="T6" fmla="*/ 1389212 w 2621280"/>
              <a:gd name="T7" fmla="*/ 378028 h 5035296"/>
              <a:gd name="T8" fmla="*/ 1133304 w 2621280"/>
              <a:gd name="T9" fmla="*/ 756056 h 5035296"/>
              <a:gd name="T10" fmla="*/ 1133304 w 2621280"/>
              <a:gd name="T11" fmla="*/ 817028 h 5035296"/>
              <a:gd name="T12" fmla="*/ 889584 w 2621280"/>
              <a:gd name="T13" fmla="*/ 1073112 h 5035296"/>
              <a:gd name="T14" fmla="*/ 755536 w 2621280"/>
              <a:gd name="T15" fmla="*/ 1231640 h 5035296"/>
              <a:gd name="T16" fmla="*/ 694608 w 2621280"/>
              <a:gd name="T17" fmla="*/ 1438948 h 5035296"/>
              <a:gd name="T18" fmla="*/ 463072 w 2621280"/>
              <a:gd name="T19" fmla="*/ 1804780 h 5035296"/>
              <a:gd name="T20" fmla="*/ 438700 w 2621280"/>
              <a:gd name="T21" fmla="*/ 1914532 h 5035296"/>
              <a:gd name="T22" fmla="*/ 182792 w 2621280"/>
              <a:gd name="T23" fmla="*/ 2255976 h 5035296"/>
              <a:gd name="T24" fmla="*/ 121860 w 2621280"/>
              <a:gd name="T25" fmla="*/ 3060808 h 5035296"/>
              <a:gd name="T26" fmla="*/ 0 w 2621280"/>
              <a:gd name="T27" fmla="*/ 3243728 h 5035296"/>
              <a:gd name="T28" fmla="*/ 60932 w 2621280"/>
              <a:gd name="T29" fmla="*/ 3377864 h 5035296"/>
              <a:gd name="T30" fmla="*/ 219348 w 2621280"/>
              <a:gd name="T31" fmla="*/ 3621756 h 5035296"/>
              <a:gd name="T32" fmla="*/ 304652 w 2621280"/>
              <a:gd name="T33" fmla="*/ 3938812 h 5035296"/>
              <a:gd name="T34" fmla="*/ 316840 w 2621280"/>
              <a:gd name="T35" fmla="*/ 4085144 h 5035296"/>
              <a:gd name="T36" fmla="*/ 682420 w 2621280"/>
              <a:gd name="T37" fmla="*/ 4268060 h 5035296"/>
              <a:gd name="T38" fmla="*/ 865212 w 2621280"/>
              <a:gd name="T39" fmla="*/ 4658284 h 5035296"/>
              <a:gd name="T40" fmla="*/ 853025 w 2621280"/>
              <a:gd name="T41" fmla="*/ 4865588 h 5035296"/>
              <a:gd name="T42" fmla="*/ 889584 w 2621280"/>
              <a:gd name="T43" fmla="*/ 4987536 h 5035296"/>
              <a:gd name="T44" fmla="*/ 1011444 w 2621280"/>
              <a:gd name="T45" fmla="*/ 4950952 h 5035296"/>
              <a:gd name="T46" fmla="*/ 1108932 w 2621280"/>
              <a:gd name="T47" fmla="*/ 5036312 h 5035296"/>
              <a:gd name="T48" fmla="*/ 1072376 w 2621280"/>
              <a:gd name="T49" fmla="*/ 4926561 h 5035296"/>
              <a:gd name="T50" fmla="*/ 1182052 w 2621280"/>
              <a:gd name="T51" fmla="*/ 4792424 h 5035296"/>
              <a:gd name="T52" fmla="*/ 1169864 w 2621280"/>
              <a:gd name="T53" fmla="*/ 4402200 h 5035296"/>
              <a:gd name="T54" fmla="*/ 1364840 w 2621280"/>
              <a:gd name="T55" fmla="*/ 3841256 h 5035296"/>
              <a:gd name="T56" fmla="*/ 1584192 w 2621280"/>
              <a:gd name="T57" fmla="*/ 3694920 h 5035296"/>
              <a:gd name="T58" fmla="*/ 1559820 w 2621280"/>
              <a:gd name="T59" fmla="*/ 3658340 h 5035296"/>
              <a:gd name="T60" fmla="*/ 1791356 w 2621280"/>
              <a:gd name="T61" fmla="*/ 3341284 h 5035296"/>
              <a:gd name="T62" fmla="*/ 1840100 w 2621280"/>
              <a:gd name="T63" fmla="*/ 3133976 h 5035296"/>
              <a:gd name="T64" fmla="*/ 1937588 w 2621280"/>
              <a:gd name="T65" fmla="*/ 2804724 h 5035296"/>
              <a:gd name="T66" fmla="*/ 2120380 w 2621280"/>
              <a:gd name="T67" fmla="*/ 2060864 h 5035296"/>
              <a:gd name="T68" fmla="*/ 2120380 w 2621280"/>
              <a:gd name="T69" fmla="*/ 2012084 h 5035296"/>
              <a:gd name="T70" fmla="*/ 2156936 w 2621280"/>
              <a:gd name="T71" fmla="*/ 1914532 h 5035296"/>
              <a:gd name="T72" fmla="*/ 2120380 w 2621280"/>
              <a:gd name="T73" fmla="*/ 1829168 h 5035296"/>
              <a:gd name="T74" fmla="*/ 2181308 w 2621280"/>
              <a:gd name="T75" fmla="*/ 1719420 h 5035296"/>
              <a:gd name="T76" fmla="*/ 2181308 w 2621280"/>
              <a:gd name="T77" fmla="*/ 1646252 h 5035296"/>
              <a:gd name="T78" fmla="*/ 2315356 w 2621280"/>
              <a:gd name="T79" fmla="*/ 1536501 h 5035296"/>
              <a:gd name="T80" fmla="*/ 2473776 w 2621280"/>
              <a:gd name="T81" fmla="*/ 1146280 h 5035296"/>
              <a:gd name="T82" fmla="*/ 2412844 w 2621280"/>
              <a:gd name="T83" fmla="*/ 707280 h 5035296"/>
              <a:gd name="T84" fmla="*/ 2620008 w 2621280"/>
              <a:gd name="T85" fmla="*/ 439000 h 5035296"/>
              <a:gd name="T86" fmla="*/ 2546892 w 2621280"/>
              <a:gd name="T87" fmla="*/ 353640 h 5035296"/>
              <a:gd name="T88" fmla="*/ 2534704 w 2621280"/>
              <a:gd name="T89" fmla="*/ 256084 h 5035296"/>
              <a:gd name="T90" fmla="*/ 2437216 w 2621280"/>
              <a:gd name="T91" fmla="*/ 256084 h 5035296"/>
              <a:gd name="T92" fmla="*/ 2290984 w 2621280"/>
              <a:gd name="T93" fmla="*/ 182916 h 5035296"/>
              <a:gd name="T94" fmla="*/ 2217868 w 2621280"/>
              <a:gd name="T95" fmla="*/ 109752 h 5035296"/>
              <a:gd name="T96" fmla="*/ 2071636 w 2621280"/>
              <a:gd name="T97" fmla="*/ 0 h 50352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621280" h="5035296">
                <a:moveTo>
                  <a:pt x="2072640" y="0"/>
                </a:moveTo>
                <a:lnTo>
                  <a:pt x="1889760" y="121920"/>
                </a:lnTo>
                <a:lnTo>
                  <a:pt x="1853184" y="207264"/>
                </a:lnTo>
                <a:lnTo>
                  <a:pt x="1389888" y="377952"/>
                </a:lnTo>
                <a:lnTo>
                  <a:pt x="1133856" y="755904"/>
                </a:lnTo>
                <a:lnTo>
                  <a:pt x="1133856" y="816864"/>
                </a:lnTo>
                <a:lnTo>
                  <a:pt x="890016" y="1072896"/>
                </a:lnTo>
                <a:lnTo>
                  <a:pt x="755904" y="1231392"/>
                </a:lnTo>
                <a:lnTo>
                  <a:pt x="694944" y="1438656"/>
                </a:lnTo>
                <a:lnTo>
                  <a:pt x="463296" y="1804416"/>
                </a:lnTo>
                <a:lnTo>
                  <a:pt x="438912" y="1914144"/>
                </a:lnTo>
                <a:lnTo>
                  <a:pt x="182880" y="2255520"/>
                </a:lnTo>
                <a:lnTo>
                  <a:pt x="121920" y="3060192"/>
                </a:lnTo>
                <a:lnTo>
                  <a:pt x="0" y="3243072"/>
                </a:lnTo>
                <a:lnTo>
                  <a:pt x="60960" y="3377184"/>
                </a:lnTo>
                <a:lnTo>
                  <a:pt x="219456" y="3621024"/>
                </a:lnTo>
                <a:lnTo>
                  <a:pt x="304800" y="3938016"/>
                </a:lnTo>
                <a:lnTo>
                  <a:pt x="316992" y="4084320"/>
                </a:lnTo>
                <a:lnTo>
                  <a:pt x="682752" y="4267200"/>
                </a:lnTo>
                <a:lnTo>
                  <a:pt x="865632" y="4657344"/>
                </a:lnTo>
                <a:lnTo>
                  <a:pt x="853440" y="4864608"/>
                </a:lnTo>
                <a:lnTo>
                  <a:pt x="890016" y="4986528"/>
                </a:lnTo>
                <a:lnTo>
                  <a:pt x="1011936" y="4949952"/>
                </a:lnTo>
                <a:lnTo>
                  <a:pt x="1109472" y="5035296"/>
                </a:lnTo>
                <a:lnTo>
                  <a:pt x="1072896" y="4925568"/>
                </a:lnTo>
                <a:lnTo>
                  <a:pt x="1182624" y="4791456"/>
                </a:lnTo>
                <a:lnTo>
                  <a:pt x="1170432" y="4401312"/>
                </a:lnTo>
                <a:lnTo>
                  <a:pt x="1365504" y="3840480"/>
                </a:lnTo>
                <a:lnTo>
                  <a:pt x="1584960" y="3694176"/>
                </a:lnTo>
                <a:lnTo>
                  <a:pt x="1560576" y="3657600"/>
                </a:lnTo>
                <a:lnTo>
                  <a:pt x="1792224" y="3340608"/>
                </a:lnTo>
                <a:lnTo>
                  <a:pt x="1840992" y="3133344"/>
                </a:lnTo>
                <a:lnTo>
                  <a:pt x="1938528" y="2804160"/>
                </a:lnTo>
                <a:lnTo>
                  <a:pt x="2121408" y="2060448"/>
                </a:lnTo>
                <a:lnTo>
                  <a:pt x="2121408" y="2011680"/>
                </a:lnTo>
                <a:lnTo>
                  <a:pt x="2157984" y="1914144"/>
                </a:lnTo>
                <a:lnTo>
                  <a:pt x="2121408" y="1828800"/>
                </a:lnTo>
                <a:lnTo>
                  <a:pt x="2182368" y="1719072"/>
                </a:lnTo>
                <a:lnTo>
                  <a:pt x="2182368" y="1645920"/>
                </a:lnTo>
                <a:lnTo>
                  <a:pt x="2316480" y="1536192"/>
                </a:lnTo>
                <a:lnTo>
                  <a:pt x="2474976" y="1146048"/>
                </a:lnTo>
                <a:lnTo>
                  <a:pt x="2414016" y="707136"/>
                </a:lnTo>
                <a:lnTo>
                  <a:pt x="2621280" y="438912"/>
                </a:lnTo>
                <a:lnTo>
                  <a:pt x="2548128" y="353568"/>
                </a:lnTo>
                <a:lnTo>
                  <a:pt x="2535936" y="256032"/>
                </a:lnTo>
                <a:lnTo>
                  <a:pt x="2438400" y="256032"/>
                </a:lnTo>
                <a:lnTo>
                  <a:pt x="2292096" y="182880"/>
                </a:lnTo>
                <a:lnTo>
                  <a:pt x="2218944" y="109728"/>
                </a:lnTo>
                <a:lnTo>
                  <a:pt x="2072640" y="0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014663" y="1514475"/>
            <a:ext cx="2620962" cy="5035550"/>
          </a:xfrm>
          <a:custGeom>
            <a:avLst/>
            <a:gdLst>
              <a:gd name="connsiteX0" fmla="*/ 2072640 w 2621280"/>
              <a:gd name="connsiteY0" fmla="*/ 0 h 5035296"/>
              <a:gd name="connsiteX1" fmla="*/ 1889760 w 2621280"/>
              <a:gd name="connsiteY1" fmla="*/ 121920 h 5035296"/>
              <a:gd name="connsiteX2" fmla="*/ 1853184 w 2621280"/>
              <a:gd name="connsiteY2" fmla="*/ 207264 h 5035296"/>
              <a:gd name="connsiteX3" fmla="*/ 1389888 w 2621280"/>
              <a:gd name="connsiteY3" fmla="*/ 377952 h 5035296"/>
              <a:gd name="connsiteX4" fmla="*/ 1133856 w 2621280"/>
              <a:gd name="connsiteY4" fmla="*/ 755904 h 5035296"/>
              <a:gd name="connsiteX5" fmla="*/ 1133856 w 2621280"/>
              <a:gd name="connsiteY5" fmla="*/ 816864 h 5035296"/>
              <a:gd name="connsiteX6" fmla="*/ 890016 w 2621280"/>
              <a:gd name="connsiteY6" fmla="*/ 1072896 h 5035296"/>
              <a:gd name="connsiteX7" fmla="*/ 755904 w 2621280"/>
              <a:gd name="connsiteY7" fmla="*/ 1231392 h 5035296"/>
              <a:gd name="connsiteX8" fmla="*/ 694944 w 2621280"/>
              <a:gd name="connsiteY8" fmla="*/ 1438656 h 5035296"/>
              <a:gd name="connsiteX9" fmla="*/ 463296 w 2621280"/>
              <a:gd name="connsiteY9" fmla="*/ 1804416 h 5035296"/>
              <a:gd name="connsiteX10" fmla="*/ 438912 w 2621280"/>
              <a:gd name="connsiteY10" fmla="*/ 1914144 h 5035296"/>
              <a:gd name="connsiteX11" fmla="*/ 182880 w 2621280"/>
              <a:gd name="connsiteY11" fmla="*/ 2255520 h 5035296"/>
              <a:gd name="connsiteX12" fmla="*/ 121920 w 2621280"/>
              <a:gd name="connsiteY12" fmla="*/ 3060192 h 5035296"/>
              <a:gd name="connsiteX13" fmla="*/ 0 w 2621280"/>
              <a:gd name="connsiteY13" fmla="*/ 3243072 h 5035296"/>
              <a:gd name="connsiteX14" fmla="*/ 60960 w 2621280"/>
              <a:gd name="connsiteY14" fmla="*/ 3377184 h 5035296"/>
              <a:gd name="connsiteX15" fmla="*/ 219456 w 2621280"/>
              <a:gd name="connsiteY15" fmla="*/ 3621024 h 5035296"/>
              <a:gd name="connsiteX16" fmla="*/ 304800 w 2621280"/>
              <a:gd name="connsiteY16" fmla="*/ 3938016 h 5035296"/>
              <a:gd name="connsiteX17" fmla="*/ 316992 w 2621280"/>
              <a:gd name="connsiteY17" fmla="*/ 4084320 h 5035296"/>
              <a:gd name="connsiteX18" fmla="*/ 682752 w 2621280"/>
              <a:gd name="connsiteY18" fmla="*/ 4267200 h 5035296"/>
              <a:gd name="connsiteX19" fmla="*/ 865632 w 2621280"/>
              <a:gd name="connsiteY19" fmla="*/ 4657344 h 5035296"/>
              <a:gd name="connsiteX20" fmla="*/ 853440 w 2621280"/>
              <a:gd name="connsiteY20" fmla="*/ 4864608 h 5035296"/>
              <a:gd name="connsiteX21" fmla="*/ 890016 w 2621280"/>
              <a:gd name="connsiteY21" fmla="*/ 4986528 h 5035296"/>
              <a:gd name="connsiteX22" fmla="*/ 1011936 w 2621280"/>
              <a:gd name="connsiteY22" fmla="*/ 4949952 h 5035296"/>
              <a:gd name="connsiteX23" fmla="*/ 1109472 w 2621280"/>
              <a:gd name="connsiteY23" fmla="*/ 5035296 h 5035296"/>
              <a:gd name="connsiteX24" fmla="*/ 1072896 w 2621280"/>
              <a:gd name="connsiteY24" fmla="*/ 4925568 h 5035296"/>
              <a:gd name="connsiteX25" fmla="*/ 1182624 w 2621280"/>
              <a:gd name="connsiteY25" fmla="*/ 4791456 h 5035296"/>
              <a:gd name="connsiteX26" fmla="*/ 1170432 w 2621280"/>
              <a:gd name="connsiteY26" fmla="*/ 4401312 h 5035296"/>
              <a:gd name="connsiteX27" fmla="*/ 1365504 w 2621280"/>
              <a:gd name="connsiteY27" fmla="*/ 3840480 h 5035296"/>
              <a:gd name="connsiteX28" fmla="*/ 1584960 w 2621280"/>
              <a:gd name="connsiteY28" fmla="*/ 3694176 h 5035296"/>
              <a:gd name="connsiteX29" fmla="*/ 1560576 w 2621280"/>
              <a:gd name="connsiteY29" fmla="*/ 3657600 h 5035296"/>
              <a:gd name="connsiteX30" fmla="*/ 1792224 w 2621280"/>
              <a:gd name="connsiteY30" fmla="*/ 3340608 h 5035296"/>
              <a:gd name="connsiteX31" fmla="*/ 1840992 w 2621280"/>
              <a:gd name="connsiteY31" fmla="*/ 3133344 h 5035296"/>
              <a:gd name="connsiteX32" fmla="*/ 1938528 w 2621280"/>
              <a:gd name="connsiteY32" fmla="*/ 2804160 h 5035296"/>
              <a:gd name="connsiteX33" fmla="*/ 2121408 w 2621280"/>
              <a:gd name="connsiteY33" fmla="*/ 2060448 h 5035296"/>
              <a:gd name="connsiteX34" fmla="*/ 2121408 w 2621280"/>
              <a:gd name="connsiteY34" fmla="*/ 2011680 h 5035296"/>
              <a:gd name="connsiteX35" fmla="*/ 2157984 w 2621280"/>
              <a:gd name="connsiteY35" fmla="*/ 1914144 h 5035296"/>
              <a:gd name="connsiteX36" fmla="*/ 2121408 w 2621280"/>
              <a:gd name="connsiteY36" fmla="*/ 1828800 h 5035296"/>
              <a:gd name="connsiteX37" fmla="*/ 2182368 w 2621280"/>
              <a:gd name="connsiteY37" fmla="*/ 1719072 h 5035296"/>
              <a:gd name="connsiteX38" fmla="*/ 2182368 w 2621280"/>
              <a:gd name="connsiteY38" fmla="*/ 1645920 h 5035296"/>
              <a:gd name="connsiteX39" fmla="*/ 2316480 w 2621280"/>
              <a:gd name="connsiteY39" fmla="*/ 1536192 h 5035296"/>
              <a:gd name="connsiteX40" fmla="*/ 2474976 w 2621280"/>
              <a:gd name="connsiteY40" fmla="*/ 1146048 h 5035296"/>
              <a:gd name="connsiteX41" fmla="*/ 2414016 w 2621280"/>
              <a:gd name="connsiteY41" fmla="*/ 707136 h 5035296"/>
              <a:gd name="connsiteX42" fmla="*/ 2621280 w 2621280"/>
              <a:gd name="connsiteY42" fmla="*/ 438912 h 5035296"/>
              <a:gd name="connsiteX43" fmla="*/ 2548128 w 2621280"/>
              <a:gd name="connsiteY43" fmla="*/ 353568 h 5035296"/>
              <a:gd name="connsiteX44" fmla="*/ 2535936 w 2621280"/>
              <a:gd name="connsiteY44" fmla="*/ 256032 h 5035296"/>
              <a:gd name="connsiteX45" fmla="*/ 2438400 w 2621280"/>
              <a:gd name="connsiteY45" fmla="*/ 256032 h 5035296"/>
              <a:gd name="connsiteX46" fmla="*/ 2292096 w 2621280"/>
              <a:gd name="connsiteY46" fmla="*/ 182880 h 5035296"/>
              <a:gd name="connsiteX47" fmla="*/ 2218944 w 2621280"/>
              <a:gd name="connsiteY47" fmla="*/ 109728 h 5035296"/>
              <a:gd name="connsiteX48" fmla="*/ 2072640 w 2621280"/>
              <a:gd name="connsiteY48" fmla="*/ 0 h 5035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621280" h="5035296">
                <a:moveTo>
                  <a:pt x="2072640" y="0"/>
                </a:moveTo>
                <a:lnTo>
                  <a:pt x="1889760" y="121920"/>
                </a:lnTo>
                <a:lnTo>
                  <a:pt x="1853184" y="207264"/>
                </a:lnTo>
                <a:lnTo>
                  <a:pt x="1389888" y="377952"/>
                </a:lnTo>
                <a:lnTo>
                  <a:pt x="1133856" y="755904"/>
                </a:lnTo>
                <a:lnTo>
                  <a:pt x="1133856" y="816864"/>
                </a:lnTo>
                <a:lnTo>
                  <a:pt x="890016" y="1072896"/>
                </a:lnTo>
                <a:lnTo>
                  <a:pt x="755904" y="1231392"/>
                </a:lnTo>
                <a:lnTo>
                  <a:pt x="694944" y="1438656"/>
                </a:lnTo>
                <a:lnTo>
                  <a:pt x="463296" y="1804416"/>
                </a:lnTo>
                <a:lnTo>
                  <a:pt x="438912" y="1914144"/>
                </a:lnTo>
                <a:lnTo>
                  <a:pt x="182880" y="2255520"/>
                </a:lnTo>
                <a:lnTo>
                  <a:pt x="121920" y="3060192"/>
                </a:lnTo>
                <a:lnTo>
                  <a:pt x="0" y="3243072"/>
                </a:lnTo>
                <a:lnTo>
                  <a:pt x="60960" y="3377184"/>
                </a:lnTo>
                <a:lnTo>
                  <a:pt x="219456" y="3621024"/>
                </a:lnTo>
                <a:lnTo>
                  <a:pt x="304800" y="3938016"/>
                </a:lnTo>
                <a:lnTo>
                  <a:pt x="316992" y="4084320"/>
                </a:lnTo>
                <a:lnTo>
                  <a:pt x="682752" y="4267200"/>
                </a:lnTo>
                <a:lnTo>
                  <a:pt x="865632" y="4657344"/>
                </a:lnTo>
                <a:lnTo>
                  <a:pt x="853440" y="4864608"/>
                </a:lnTo>
                <a:lnTo>
                  <a:pt x="890016" y="4986528"/>
                </a:lnTo>
                <a:lnTo>
                  <a:pt x="1011936" y="4949952"/>
                </a:lnTo>
                <a:lnTo>
                  <a:pt x="1109472" y="5035296"/>
                </a:lnTo>
                <a:lnTo>
                  <a:pt x="1072896" y="4925568"/>
                </a:lnTo>
                <a:lnTo>
                  <a:pt x="1182624" y="4791456"/>
                </a:lnTo>
                <a:lnTo>
                  <a:pt x="1170432" y="4401312"/>
                </a:lnTo>
                <a:lnTo>
                  <a:pt x="1365504" y="3840480"/>
                </a:lnTo>
                <a:lnTo>
                  <a:pt x="1584960" y="3694176"/>
                </a:lnTo>
                <a:lnTo>
                  <a:pt x="1560576" y="3657600"/>
                </a:lnTo>
                <a:lnTo>
                  <a:pt x="1792224" y="3340608"/>
                </a:lnTo>
                <a:lnTo>
                  <a:pt x="1840992" y="3133344"/>
                </a:lnTo>
                <a:lnTo>
                  <a:pt x="1938528" y="2804160"/>
                </a:lnTo>
                <a:lnTo>
                  <a:pt x="2121408" y="2060448"/>
                </a:lnTo>
                <a:lnTo>
                  <a:pt x="2121408" y="2011680"/>
                </a:lnTo>
                <a:lnTo>
                  <a:pt x="2157984" y="1914144"/>
                </a:lnTo>
                <a:lnTo>
                  <a:pt x="2121408" y="1828800"/>
                </a:lnTo>
                <a:lnTo>
                  <a:pt x="2182368" y="1719072"/>
                </a:lnTo>
                <a:lnTo>
                  <a:pt x="2182368" y="1645920"/>
                </a:lnTo>
                <a:lnTo>
                  <a:pt x="2316480" y="1536192"/>
                </a:lnTo>
                <a:lnTo>
                  <a:pt x="2474976" y="1146048"/>
                </a:lnTo>
                <a:lnTo>
                  <a:pt x="2414016" y="707136"/>
                </a:lnTo>
                <a:lnTo>
                  <a:pt x="2621280" y="438912"/>
                </a:lnTo>
                <a:lnTo>
                  <a:pt x="2548128" y="353568"/>
                </a:lnTo>
                <a:lnTo>
                  <a:pt x="2535936" y="256032"/>
                </a:lnTo>
                <a:lnTo>
                  <a:pt x="2438400" y="256032"/>
                </a:lnTo>
                <a:lnTo>
                  <a:pt x="2292096" y="182880"/>
                </a:lnTo>
                <a:lnTo>
                  <a:pt x="2218944" y="109728"/>
                </a:lnTo>
                <a:lnTo>
                  <a:pt x="2072640" y="0"/>
                </a:lnTo>
                <a:close/>
              </a:path>
            </a:pathLst>
          </a:custGeom>
          <a:noFill/>
          <a:ln w="1905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A0C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 sz="2400" b="1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TAIWAN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pic>
        <p:nvPicPr>
          <p:cNvPr id="5125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1381125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7224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5364163" y="1312863"/>
            <a:ext cx="1655762" cy="381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Taipei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5521325" y="2052638"/>
            <a:ext cx="1655763" cy="381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New Taipei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"/>
          <p:cNvGrpSpPr>
            <a:grpSpLocks/>
          </p:cNvGrpSpPr>
          <p:nvPr/>
        </p:nvGrpSpPr>
        <p:grpSpPr bwMode="auto">
          <a:xfrm>
            <a:off x="1173163" y="1104900"/>
            <a:ext cx="6840537" cy="5616575"/>
            <a:chOff x="1331913" y="1125414"/>
            <a:chExt cx="6840537" cy="5615954"/>
          </a:xfrm>
        </p:grpSpPr>
        <p:sp>
          <p:nvSpPr>
            <p:cNvPr id="6161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Freeform 8"/>
          <p:cNvSpPr>
            <a:spLocks/>
          </p:cNvSpPr>
          <p:nvPr/>
        </p:nvSpPr>
        <p:spPr bwMode="auto">
          <a:xfrm>
            <a:off x="1173163" y="1104900"/>
            <a:ext cx="6840537" cy="5053013"/>
          </a:xfrm>
          <a:custGeom>
            <a:avLst/>
            <a:gdLst>
              <a:gd name="T0" fmla="*/ 2147483647 w 3583"/>
              <a:gd name="T1" fmla="*/ 2147483647 h 2647"/>
              <a:gd name="T2" fmla="*/ 2147483647 w 3583"/>
              <a:gd name="T3" fmla="*/ 2147483647 h 2647"/>
              <a:gd name="T4" fmla="*/ 2147483647 w 3583"/>
              <a:gd name="T5" fmla="*/ 2147483647 h 2647"/>
              <a:gd name="T6" fmla="*/ 2147483647 w 3583"/>
              <a:gd name="T7" fmla="*/ 2147483647 h 2647"/>
              <a:gd name="T8" fmla="*/ 2147483647 w 3583"/>
              <a:gd name="T9" fmla="*/ 2147483647 h 2647"/>
              <a:gd name="T10" fmla="*/ 2147483647 w 3583"/>
              <a:gd name="T11" fmla="*/ 2147483647 h 2647"/>
              <a:gd name="T12" fmla="*/ 2147483647 w 3583"/>
              <a:gd name="T13" fmla="*/ 2147483647 h 2647"/>
              <a:gd name="T14" fmla="*/ 2147483647 w 3583"/>
              <a:gd name="T15" fmla="*/ 2147483647 h 2647"/>
              <a:gd name="T16" fmla="*/ 2147483647 w 3583"/>
              <a:gd name="T17" fmla="*/ 2147483647 h 2647"/>
              <a:gd name="T18" fmla="*/ 2147483647 w 3583"/>
              <a:gd name="T19" fmla="*/ 2147483647 h 2647"/>
              <a:gd name="T20" fmla="*/ 2147483647 w 3583"/>
              <a:gd name="T21" fmla="*/ 2147483647 h 2647"/>
              <a:gd name="T22" fmla="*/ 2147483647 w 3583"/>
              <a:gd name="T23" fmla="*/ 2147483647 h 2647"/>
              <a:gd name="T24" fmla="*/ 2147483647 w 3583"/>
              <a:gd name="T25" fmla="*/ 2147483647 h 2647"/>
              <a:gd name="T26" fmla="*/ 2147483647 w 3583"/>
              <a:gd name="T27" fmla="*/ 2147483647 h 2647"/>
              <a:gd name="T28" fmla="*/ 2147483647 w 3583"/>
              <a:gd name="T29" fmla="*/ 2147483647 h 2647"/>
              <a:gd name="T30" fmla="*/ 2147483647 w 3583"/>
              <a:gd name="T31" fmla="*/ 2147483647 h 2647"/>
              <a:gd name="T32" fmla="*/ 2147483647 w 3583"/>
              <a:gd name="T33" fmla="*/ 2147483647 h 2647"/>
              <a:gd name="T34" fmla="*/ 2147483647 w 3583"/>
              <a:gd name="T35" fmla="*/ 2147483647 h 2647"/>
              <a:gd name="T36" fmla="*/ 2147483647 w 3583"/>
              <a:gd name="T37" fmla="*/ 2147483647 h 2647"/>
              <a:gd name="T38" fmla="*/ 2147483647 w 3583"/>
              <a:gd name="T39" fmla="*/ 2147483647 h 2647"/>
              <a:gd name="T40" fmla="*/ 2147483647 w 3583"/>
              <a:gd name="T41" fmla="*/ 2147483647 h 2647"/>
              <a:gd name="T42" fmla="*/ 2147483647 w 3583"/>
              <a:gd name="T43" fmla="*/ 2147483647 h 2647"/>
              <a:gd name="T44" fmla="*/ 2147483647 w 3583"/>
              <a:gd name="T45" fmla="*/ 2147483647 h 2647"/>
              <a:gd name="T46" fmla="*/ 2147483647 w 3583"/>
              <a:gd name="T47" fmla="*/ 2147483647 h 2647"/>
              <a:gd name="T48" fmla="*/ 2147483647 w 3583"/>
              <a:gd name="T49" fmla="*/ 2147483647 h 2647"/>
              <a:gd name="T50" fmla="*/ 2147483647 w 3583"/>
              <a:gd name="T51" fmla="*/ 2147483647 h 2647"/>
              <a:gd name="T52" fmla="*/ 2147483647 w 3583"/>
              <a:gd name="T53" fmla="*/ 2147483647 h 2647"/>
              <a:gd name="T54" fmla="*/ 2147483647 w 3583"/>
              <a:gd name="T55" fmla="*/ 2147483647 h 2647"/>
              <a:gd name="T56" fmla="*/ 2147483647 w 3583"/>
              <a:gd name="T57" fmla="*/ 2147483647 h 2647"/>
              <a:gd name="T58" fmla="*/ 2147483647 w 3583"/>
              <a:gd name="T59" fmla="*/ 2147483647 h 2647"/>
              <a:gd name="T60" fmla="*/ 2147483647 w 3583"/>
              <a:gd name="T61" fmla="*/ 2147483647 h 2647"/>
              <a:gd name="T62" fmla="*/ 2147483647 w 3583"/>
              <a:gd name="T63" fmla="*/ 2147483647 h 2647"/>
              <a:gd name="T64" fmla="*/ 2147483647 w 3583"/>
              <a:gd name="T65" fmla="*/ 2147483647 h 2647"/>
              <a:gd name="T66" fmla="*/ 2147483647 w 3583"/>
              <a:gd name="T67" fmla="*/ 2147483647 h 2647"/>
              <a:gd name="T68" fmla="*/ 2147483647 w 3583"/>
              <a:gd name="T69" fmla="*/ 2147483647 h 2647"/>
              <a:gd name="T70" fmla="*/ 2147483647 w 3583"/>
              <a:gd name="T71" fmla="*/ 2147483647 h 2647"/>
              <a:gd name="T72" fmla="*/ 2147483647 w 3583"/>
              <a:gd name="T73" fmla="*/ 2147483647 h 2647"/>
              <a:gd name="T74" fmla="*/ 2147483647 w 3583"/>
              <a:gd name="T75" fmla="*/ 2147483647 h 2647"/>
              <a:gd name="T76" fmla="*/ 2147483647 w 3583"/>
              <a:gd name="T77" fmla="*/ 2147483647 h 2647"/>
              <a:gd name="T78" fmla="*/ 2147483647 w 3583"/>
              <a:gd name="T79" fmla="*/ 2147483647 h 2647"/>
              <a:gd name="T80" fmla="*/ 2147483647 w 3583"/>
              <a:gd name="T81" fmla="*/ 2147483647 h 2647"/>
              <a:gd name="T82" fmla="*/ 2147483647 w 3583"/>
              <a:gd name="T83" fmla="*/ 2147483647 h 2647"/>
              <a:gd name="T84" fmla="*/ 2147483647 w 3583"/>
              <a:gd name="T85" fmla="*/ 2147483647 h 2647"/>
              <a:gd name="T86" fmla="*/ 2147483647 w 3583"/>
              <a:gd name="T87" fmla="*/ 2147483647 h 2647"/>
              <a:gd name="T88" fmla="*/ 2147483647 w 3583"/>
              <a:gd name="T89" fmla="*/ 2147483647 h 2647"/>
              <a:gd name="T90" fmla="*/ 2147483647 w 3583"/>
              <a:gd name="T91" fmla="*/ 2147483647 h 2647"/>
              <a:gd name="T92" fmla="*/ 2147483647 w 3583"/>
              <a:gd name="T93" fmla="*/ 2147483647 h 2647"/>
              <a:gd name="T94" fmla="*/ 2147483647 w 3583"/>
              <a:gd name="T95" fmla="*/ 2147483647 h 2647"/>
              <a:gd name="T96" fmla="*/ 2147483647 w 3583"/>
              <a:gd name="T97" fmla="*/ 2147483647 h 2647"/>
              <a:gd name="T98" fmla="*/ 2147483647 w 3583"/>
              <a:gd name="T99" fmla="*/ 2147483647 h 2647"/>
              <a:gd name="T100" fmla="*/ 2147483647 w 3583"/>
              <a:gd name="T101" fmla="*/ 2147483647 h 2647"/>
              <a:gd name="T102" fmla="*/ 2147483647 w 3583"/>
              <a:gd name="T103" fmla="*/ 2147483647 h 2647"/>
              <a:gd name="T104" fmla="*/ 2147483647 w 3583"/>
              <a:gd name="T105" fmla="*/ 2147483647 h 2647"/>
              <a:gd name="T106" fmla="*/ 2147483647 w 3583"/>
              <a:gd name="T107" fmla="*/ 2147483647 h 2647"/>
              <a:gd name="T108" fmla="*/ 2147483647 w 3583"/>
              <a:gd name="T109" fmla="*/ 2147483647 h 2647"/>
              <a:gd name="T110" fmla="*/ 2147483647 w 3583"/>
              <a:gd name="T111" fmla="*/ 2147483647 h 2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83" h="2647">
                <a:moveTo>
                  <a:pt x="3357" y="473"/>
                </a:moveTo>
                <a:lnTo>
                  <a:pt x="3357" y="473"/>
                </a:lnTo>
                <a:lnTo>
                  <a:pt x="3319" y="393"/>
                </a:lnTo>
                <a:lnTo>
                  <a:pt x="3168" y="353"/>
                </a:lnTo>
                <a:lnTo>
                  <a:pt x="2987" y="0"/>
                </a:lnTo>
                <a:lnTo>
                  <a:pt x="2814" y="0"/>
                </a:lnTo>
                <a:lnTo>
                  <a:pt x="2761" y="96"/>
                </a:lnTo>
                <a:lnTo>
                  <a:pt x="2648" y="313"/>
                </a:lnTo>
                <a:lnTo>
                  <a:pt x="2535" y="313"/>
                </a:lnTo>
                <a:lnTo>
                  <a:pt x="2519" y="353"/>
                </a:lnTo>
                <a:lnTo>
                  <a:pt x="2519" y="361"/>
                </a:lnTo>
                <a:lnTo>
                  <a:pt x="2527" y="361"/>
                </a:lnTo>
                <a:lnTo>
                  <a:pt x="2535" y="361"/>
                </a:lnTo>
                <a:lnTo>
                  <a:pt x="2535" y="369"/>
                </a:lnTo>
                <a:lnTo>
                  <a:pt x="2542" y="369"/>
                </a:lnTo>
                <a:lnTo>
                  <a:pt x="2550" y="369"/>
                </a:lnTo>
                <a:lnTo>
                  <a:pt x="2550" y="377"/>
                </a:lnTo>
                <a:lnTo>
                  <a:pt x="2557" y="377"/>
                </a:lnTo>
                <a:lnTo>
                  <a:pt x="2550" y="377"/>
                </a:lnTo>
                <a:lnTo>
                  <a:pt x="2550" y="369"/>
                </a:lnTo>
                <a:lnTo>
                  <a:pt x="2542" y="369"/>
                </a:lnTo>
                <a:lnTo>
                  <a:pt x="2535" y="369"/>
                </a:lnTo>
                <a:lnTo>
                  <a:pt x="2535" y="361"/>
                </a:lnTo>
                <a:lnTo>
                  <a:pt x="2527" y="361"/>
                </a:lnTo>
                <a:lnTo>
                  <a:pt x="2519" y="361"/>
                </a:lnTo>
                <a:lnTo>
                  <a:pt x="2519" y="353"/>
                </a:lnTo>
                <a:lnTo>
                  <a:pt x="2482" y="433"/>
                </a:lnTo>
                <a:lnTo>
                  <a:pt x="2482" y="529"/>
                </a:lnTo>
                <a:lnTo>
                  <a:pt x="2648" y="553"/>
                </a:lnTo>
                <a:lnTo>
                  <a:pt x="2685" y="634"/>
                </a:lnTo>
                <a:lnTo>
                  <a:pt x="2519" y="690"/>
                </a:lnTo>
                <a:lnTo>
                  <a:pt x="2384" y="754"/>
                </a:lnTo>
                <a:lnTo>
                  <a:pt x="2255" y="810"/>
                </a:lnTo>
                <a:lnTo>
                  <a:pt x="2218" y="947"/>
                </a:lnTo>
                <a:lnTo>
                  <a:pt x="2014" y="971"/>
                </a:lnTo>
                <a:lnTo>
                  <a:pt x="1810" y="1107"/>
                </a:lnTo>
                <a:lnTo>
                  <a:pt x="1622" y="1011"/>
                </a:lnTo>
                <a:lnTo>
                  <a:pt x="1395" y="987"/>
                </a:lnTo>
                <a:lnTo>
                  <a:pt x="1230" y="810"/>
                </a:lnTo>
                <a:lnTo>
                  <a:pt x="988" y="730"/>
                </a:lnTo>
                <a:lnTo>
                  <a:pt x="966" y="529"/>
                </a:lnTo>
                <a:lnTo>
                  <a:pt x="837" y="457"/>
                </a:lnTo>
                <a:lnTo>
                  <a:pt x="822" y="433"/>
                </a:lnTo>
                <a:lnTo>
                  <a:pt x="784" y="457"/>
                </a:lnTo>
                <a:lnTo>
                  <a:pt x="724" y="473"/>
                </a:lnTo>
                <a:lnTo>
                  <a:pt x="686" y="594"/>
                </a:lnTo>
                <a:lnTo>
                  <a:pt x="536" y="570"/>
                </a:lnTo>
                <a:lnTo>
                  <a:pt x="498" y="770"/>
                </a:lnTo>
                <a:lnTo>
                  <a:pt x="370" y="794"/>
                </a:lnTo>
                <a:lnTo>
                  <a:pt x="332" y="1027"/>
                </a:lnTo>
                <a:lnTo>
                  <a:pt x="256" y="1107"/>
                </a:lnTo>
                <a:lnTo>
                  <a:pt x="166" y="1187"/>
                </a:lnTo>
                <a:lnTo>
                  <a:pt x="15" y="1227"/>
                </a:lnTo>
                <a:lnTo>
                  <a:pt x="0" y="1307"/>
                </a:lnTo>
                <a:lnTo>
                  <a:pt x="38" y="1340"/>
                </a:lnTo>
                <a:lnTo>
                  <a:pt x="53" y="1404"/>
                </a:lnTo>
                <a:lnTo>
                  <a:pt x="15" y="1420"/>
                </a:lnTo>
                <a:lnTo>
                  <a:pt x="53" y="1460"/>
                </a:lnTo>
                <a:lnTo>
                  <a:pt x="113" y="1484"/>
                </a:lnTo>
                <a:lnTo>
                  <a:pt x="166" y="1564"/>
                </a:lnTo>
                <a:lnTo>
                  <a:pt x="241" y="1564"/>
                </a:lnTo>
                <a:lnTo>
                  <a:pt x="355" y="1564"/>
                </a:lnTo>
                <a:lnTo>
                  <a:pt x="370" y="1596"/>
                </a:lnTo>
                <a:lnTo>
                  <a:pt x="294" y="1717"/>
                </a:lnTo>
                <a:lnTo>
                  <a:pt x="317" y="1781"/>
                </a:lnTo>
                <a:lnTo>
                  <a:pt x="279" y="1837"/>
                </a:lnTo>
                <a:lnTo>
                  <a:pt x="317" y="1917"/>
                </a:lnTo>
                <a:lnTo>
                  <a:pt x="407" y="1957"/>
                </a:lnTo>
                <a:lnTo>
                  <a:pt x="392" y="1973"/>
                </a:lnTo>
                <a:lnTo>
                  <a:pt x="430" y="1973"/>
                </a:lnTo>
                <a:lnTo>
                  <a:pt x="558" y="2037"/>
                </a:lnTo>
                <a:lnTo>
                  <a:pt x="671" y="2094"/>
                </a:lnTo>
                <a:lnTo>
                  <a:pt x="784" y="2118"/>
                </a:lnTo>
                <a:lnTo>
                  <a:pt x="822" y="2150"/>
                </a:lnTo>
                <a:lnTo>
                  <a:pt x="852" y="2150"/>
                </a:lnTo>
                <a:lnTo>
                  <a:pt x="913" y="2190"/>
                </a:lnTo>
                <a:lnTo>
                  <a:pt x="988" y="2190"/>
                </a:lnTo>
                <a:lnTo>
                  <a:pt x="1064" y="2190"/>
                </a:lnTo>
                <a:lnTo>
                  <a:pt x="1116" y="2118"/>
                </a:lnTo>
                <a:lnTo>
                  <a:pt x="1192" y="2053"/>
                </a:lnTo>
                <a:lnTo>
                  <a:pt x="1282" y="2053"/>
                </a:lnTo>
                <a:lnTo>
                  <a:pt x="1358" y="2118"/>
                </a:lnTo>
                <a:lnTo>
                  <a:pt x="1395" y="2118"/>
                </a:lnTo>
                <a:lnTo>
                  <a:pt x="1433" y="2134"/>
                </a:lnTo>
                <a:lnTo>
                  <a:pt x="1456" y="2230"/>
                </a:lnTo>
                <a:lnTo>
                  <a:pt x="1418" y="2350"/>
                </a:lnTo>
                <a:lnTo>
                  <a:pt x="1418" y="2390"/>
                </a:lnTo>
                <a:lnTo>
                  <a:pt x="1471" y="2406"/>
                </a:lnTo>
                <a:lnTo>
                  <a:pt x="1509" y="2471"/>
                </a:lnTo>
                <a:lnTo>
                  <a:pt x="1509" y="2511"/>
                </a:lnTo>
                <a:lnTo>
                  <a:pt x="1599" y="2551"/>
                </a:lnTo>
                <a:lnTo>
                  <a:pt x="1584" y="2567"/>
                </a:lnTo>
                <a:lnTo>
                  <a:pt x="1675" y="2551"/>
                </a:lnTo>
                <a:lnTo>
                  <a:pt x="1697" y="2471"/>
                </a:lnTo>
                <a:lnTo>
                  <a:pt x="1886" y="2471"/>
                </a:lnTo>
                <a:lnTo>
                  <a:pt x="1954" y="2527"/>
                </a:lnTo>
                <a:lnTo>
                  <a:pt x="1976" y="2591"/>
                </a:lnTo>
                <a:lnTo>
                  <a:pt x="2014" y="2567"/>
                </a:lnTo>
                <a:lnTo>
                  <a:pt x="2142" y="2647"/>
                </a:lnTo>
                <a:lnTo>
                  <a:pt x="2142" y="2591"/>
                </a:lnTo>
                <a:lnTo>
                  <a:pt x="2293" y="2527"/>
                </a:lnTo>
                <a:lnTo>
                  <a:pt x="2308" y="2511"/>
                </a:lnTo>
                <a:lnTo>
                  <a:pt x="2346" y="2487"/>
                </a:lnTo>
                <a:lnTo>
                  <a:pt x="2384" y="2511"/>
                </a:lnTo>
                <a:lnTo>
                  <a:pt x="2459" y="2471"/>
                </a:lnTo>
                <a:lnTo>
                  <a:pt x="2557" y="2406"/>
                </a:lnTo>
                <a:lnTo>
                  <a:pt x="2648" y="2334"/>
                </a:lnTo>
                <a:lnTo>
                  <a:pt x="2685" y="2254"/>
                </a:lnTo>
                <a:lnTo>
                  <a:pt x="2738" y="2174"/>
                </a:lnTo>
                <a:lnTo>
                  <a:pt x="2799" y="2053"/>
                </a:lnTo>
                <a:lnTo>
                  <a:pt x="2799" y="1997"/>
                </a:lnTo>
                <a:lnTo>
                  <a:pt x="2776" y="1957"/>
                </a:lnTo>
                <a:lnTo>
                  <a:pt x="2799" y="1893"/>
                </a:lnTo>
                <a:lnTo>
                  <a:pt x="2776" y="1821"/>
                </a:lnTo>
                <a:lnTo>
                  <a:pt x="2685" y="1620"/>
                </a:lnTo>
                <a:lnTo>
                  <a:pt x="2700" y="1596"/>
                </a:lnTo>
                <a:lnTo>
                  <a:pt x="2776" y="1500"/>
                </a:lnTo>
                <a:lnTo>
                  <a:pt x="2836" y="1484"/>
                </a:lnTo>
                <a:lnTo>
                  <a:pt x="2844" y="1476"/>
                </a:lnTo>
                <a:lnTo>
                  <a:pt x="2844" y="1460"/>
                </a:lnTo>
                <a:lnTo>
                  <a:pt x="2836" y="1444"/>
                </a:lnTo>
                <a:lnTo>
                  <a:pt x="2738" y="1420"/>
                </a:lnTo>
                <a:lnTo>
                  <a:pt x="2685" y="1444"/>
                </a:lnTo>
                <a:lnTo>
                  <a:pt x="2648" y="1420"/>
                </a:lnTo>
                <a:lnTo>
                  <a:pt x="2610" y="1364"/>
                </a:lnTo>
                <a:lnTo>
                  <a:pt x="2572" y="1324"/>
                </a:lnTo>
                <a:lnTo>
                  <a:pt x="2663" y="1283"/>
                </a:lnTo>
                <a:lnTo>
                  <a:pt x="2723" y="1227"/>
                </a:lnTo>
                <a:lnTo>
                  <a:pt x="2814" y="1163"/>
                </a:lnTo>
                <a:lnTo>
                  <a:pt x="2851" y="1163"/>
                </a:lnTo>
                <a:lnTo>
                  <a:pt x="2799" y="1243"/>
                </a:lnTo>
                <a:lnTo>
                  <a:pt x="2836" y="1283"/>
                </a:lnTo>
                <a:lnTo>
                  <a:pt x="2874" y="1267"/>
                </a:lnTo>
                <a:lnTo>
                  <a:pt x="2964" y="1227"/>
                </a:lnTo>
                <a:lnTo>
                  <a:pt x="2987" y="1139"/>
                </a:lnTo>
                <a:lnTo>
                  <a:pt x="3040" y="1091"/>
                </a:lnTo>
                <a:lnTo>
                  <a:pt x="3093" y="1131"/>
                </a:lnTo>
                <a:lnTo>
                  <a:pt x="3085" y="1051"/>
                </a:lnTo>
                <a:lnTo>
                  <a:pt x="3161" y="1003"/>
                </a:lnTo>
                <a:lnTo>
                  <a:pt x="3259" y="1019"/>
                </a:lnTo>
                <a:lnTo>
                  <a:pt x="3304" y="987"/>
                </a:lnTo>
                <a:lnTo>
                  <a:pt x="3357" y="1011"/>
                </a:lnTo>
                <a:lnTo>
                  <a:pt x="3394" y="794"/>
                </a:lnTo>
                <a:lnTo>
                  <a:pt x="3485" y="770"/>
                </a:lnTo>
                <a:lnTo>
                  <a:pt x="3583" y="473"/>
                </a:lnTo>
                <a:lnTo>
                  <a:pt x="3357" y="473"/>
                </a:lnTo>
                <a:close/>
              </a:path>
            </a:pathLst>
          </a:custGeom>
          <a:noFill/>
          <a:ln w="1905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A0C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 sz="2400" b="1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686550" y="5584825"/>
            <a:ext cx="247650" cy="504825"/>
          </a:xfrm>
          <a:custGeom>
            <a:avLst/>
            <a:gdLst>
              <a:gd name="T0" fmla="*/ 123825 w 247650"/>
              <a:gd name="T1" fmla="*/ 504825 h 504825"/>
              <a:gd name="T2" fmla="*/ 0 w 247650"/>
              <a:gd name="T3" fmla="*/ 352425 h 504825"/>
              <a:gd name="T4" fmla="*/ 0 w 247650"/>
              <a:gd name="T5" fmla="*/ 247650 h 504825"/>
              <a:gd name="T6" fmla="*/ 114300 w 247650"/>
              <a:gd name="T7" fmla="*/ 57150 h 504825"/>
              <a:gd name="T8" fmla="*/ 190500 w 247650"/>
              <a:gd name="T9" fmla="*/ 0 h 504825"/>
              <a:gd name="T10" fmla="*/ 247650 w 247650"/>
              <a:gd name="T11" fmla="*/ 28575 h 504825"/>
              <a:gd name="T12" fmla="*/ 209550 w 247650"/>
              <a:gd name="T13" fmla="*/ 171450 h 504825"/>
              <a:gd name="T14" fmla="*/ 209550 w 247650"/>
              <a:gd name="T15" fmla="*/ 342900 h 504825"/>
              <a:gd name="T16" fmla="*/ 171450 w 247650"/>
              <a:gd name="T17" fmla="*/ 400050 h 504825"/>
              <a:gd name="T18" fmla="*/ 123825 w 247650"/>
              <a:gd name="T19" fmla="*/ 504825 h 5048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650" h="504825">
                <a:moveTo>
                  <a:pt x="123825" y="504825"/>
                </a:moveTo>
                <a:lnTo>
                  <a:pt x="0" y="352425"/>
                </a:lnTo>
                <a:lnTo>
                  <a:pt x="0" y="247650"/>
                </a:lnTo>
                <a:lnTo>
                  <a:pt x="114300" y="57150"/>
                </a:lnTo>
                <a:lnTo>
                  <a:pt x="190500" y="0"/>
                </a:lnTo>
                <a:lnTo>
                  <a:pt x="247650" y="28575"/>
                </a:lnTo>
                <a:lnTo>
                  <a:pt x="209550" y="171450"/>
                </a:lnTo>
                <a:lnTo>
                  <a:pt x="209550" y="342900"/>
                </a:lnTo>
                <a:lnTo>
                  <a:pt x="171450" y="400050"/>
                </a:lnTo>
                <a:lnTo>
                  <a:pt x="123825" y="504825"/>
                </a:lnTo>
                <a:close/>
              </a:path>
            </a:pathLst>
          </a:custGeom>
          <a:solidFill>
            <a:srgbClr val="7030A0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15"/>
          <p:cNvSpPr>
            <a:spLocks/>
          </p:cNvSpPr>
          <p:nvPr/>
        </p:nvSpPr>
        <p:spPr bwMode="auto">
          <a:xfrm>
            <a:off x="6700838" y="5588000"/>
            <a:ext cx="247650" cy="504825"/>
          </a:xfrm>
          <a:custGeom>
            <a:avLst/>
            <a:gdLst>
              <a:gd name="T0" fmla="*/ 123825 w 247650"/>
              <a:gd name="T1" fmla="*/ 504825 h 504825"/>
              <a:gd name="T2" fmla="*/ 0 w 247650"/>
              <a:gd name="T3" fmla="*/ 352425 h 504825"/>
              <a:gd name="T4" fmla="*/ 0 w 247650"/>
              <a:gd name="T5" fmla="*/ 247650 h 504825"/>
              <a:gd name="T6" fmla="*/ 114300 w 247650"/>
              <a:gd name="T7" fmla="*/ 57150 h 504825"/>
              <a:gd name="T8" fmla="*/ 190500 w 247650"/>
              <a:gd name="T9" fmla="*/ 0 h 504825"/>
              <a:gd name="T10" fmla="*/ 247650 w 247650"/>
              <a:gd name="T11" fmla="*/ 28575 h 504825"/>
              <a:gd name="T12" fmla="*/ 209550 w 247650"/>
              <a:gd name="T13" fmla="*/ 171450 h 504825"/>
              <a:gd name="T14" fmla="*/ 209550 w 247650"/>
              <a:gd name="T15" fmla="*/ 342900 h 504825"/>
              <a:gd name="T16" fmla="*/ 171450 w 247650"/>
              <a:gd name="T17" fmla="*/ 400050 h 504825"/>
              <a:gd name="T18" fmla="*/ 123825 w 247650"/>
              <a:gd name="T19" fmla="*/ 504825 h 5048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650" h="504825">
                <a:moveTo>
                  <a:pt x="123825" y="504825"/>
                </a:moveTo>
                <a:lnTo>
                  <a:pt x="0" y="352425"/>
                </a:lnTo>
                <a:lnTo>
                  <a:pt x="0" y="247650"/>
                </a:lnTo>
                <a:lnTo>
                  <a:pt x="114300" y="57150"/>
                </a:lnTo>
                <a:lnTo>
                  <a:pt x="190500" y="0"/>
                </a:lnTo>
                <a:lnTo>
                  <a:pt x="247650" y="28575"/>
                </a:lnTo>
                <a:lnTo>
                  <a:pt x="209550" y="171450"/>
                </a:lnTo>
                <a:lnTo>
                  <a:pt x="209550" y="342900"/>
                </a:lnTo>
                <a:lnTo>
                  <a:pt x="171450" y="400050"/>
                </a:lnTo>
                <a:lnTo>
                  <a:pt x="123825" y="504825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50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8527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575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1577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12"/>
          <p:cNvSpPr>
            <a:spLocks noChangeArrowheads="1"/>
          </p:cNvSpPr>
          <p:nvPr/>
        </p:nvSpPr>
        <p:spPr bwMode="auto">
          <a:xfrm>
            <a:off x="3635375" y="19177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Beijing</a:t>
            </a:r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6516688" y="393382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Shanghai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3563938" y="42211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Guangzhou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493963" y="60213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Hainan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6996113" y="5518150"/>
            <a:ext cx="2016125" cy="762000"/>
          </a:xfrm>
          <a:prstGeom prst="rect">
            <a:avLst/>
          </a:prstGeom>
          <a:solidFill>
            <a:srgbClr val="7030A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Taiwan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6158" name="Picture 34" descr="bla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5143500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35" descr="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19788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TAIWAN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184</Words>
  <Application>Microsoft Office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33</cp:revision>
  <dcterms:created xsi:type="dcterms:W3CDTF">2011-07-11T11:56:50Z</dcterms:created>
  <dcterms:modified xsi:type="dcterms:W3CDTF">2015-02-22T11:20:17Z</dcterms:modified>
</cp:coreProperties>
</file>