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3" r:id="rId3"/>
    <p:sldId id="258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6C55B3-4652-4ECD-9F88-E96517BBA9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DCB90B-403A-4D3F-879B-00992DDD0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7174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86D185-15A0-479C-83E8-53BEBF9AAC4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1534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5F89C0-505C-4BA0-B039-2B6F361E5F2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848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1EB1D-379E-4934-AACD-6864C6E6816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26E249-18DE-4670-95A7-C78402ACCB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826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14BC5-5BB1-4E5A-B028-47528FF09C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DDD8E-2B9E-4F4A-8C80-6E57380943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12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E36A-4041-4687-9C25-F0CA1D33B18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AB40-ECB2-4D6C-9EA3-B55FDAC181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868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6E6DB-DC5F-45A0-86D7-10068A7CA8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3EC6-2D10-4057-B503-8BE7080AF8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440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1E26B-7650-420B-89E6-8888EFE968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CA61-CC8E-4D18-AE3F-E458D60A65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708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2DD9-74B7-49EF-9A16-E49E333148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D63CB-9475-444C-95A7-F0D02025A5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340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A3969-E165-474D-A114-053AEFF495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A8D37-D5CC-4A43-AF1A-58CDC858FB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922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B0987-C296-432B-994D-69166F730D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180CB-8BD2-4109-99CA-1A4BA815F6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04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8903-4455-40B4-8D39-8410D8279D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7F6D8-165C-4CDE-8DA0-5DED5A8E31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617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A494A-B991-4A8D-8BB8-412D00F9D7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CBD83-DD62-405C-9206-AF0FF6B364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866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C4C66-08FC-44D6-89B8-F42B26230A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34C6C-6F6B-44D2-AD0A-A87C53EB78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657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16F9-BFEA-485A-8BB0-00E3BA17ED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DC038-CCFD-48F3-88C3-1906F24733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947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ADBD18-C837-4D23-B78F-27940926AFE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4116CD4-8530-46DB-A896-FD72B79F7A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50" r:id="rId8"/>
    <p:sldLayoutId id="2147483845" r:id="rId9"/>
    <p:sldLayoutId id="2147483846" r:id="rId10"/>
    <p:sldLayoutId id="2147483847" r:id="rId11"/>
    <p:sldLayoutId id="214748384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8"/>
          <p:cNvSpPr>
            <a:spLocks/>
          </p:cNvSpPr>
          <p:nvPr/>
        </p:nvSpPr>
        <p:spPr bwMode="auto">
          <a:xfrm>
            <a:off x="2555875" y="1773238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solidFill>
            <a:srgbClr val="00A0C6"/>
          </a:solidFill>
          <a:ln w="762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Freeform 17"/>
          <p:cNvSpPr>
            <a:spLocks/>
          </p:cNvSpPr>
          <p:nvPr/>
        </p:nvSpPr>
        <p:spPr bwMode="auto">
          <a:xfrm>
            <a:off x="2555875" y="1771650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noFill/>
          <a:ln w="28575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124" name="Picture 10" descr="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6529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1979613" y="573405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Karachi</a:t>
            </a: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3492500" y="1412875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Peshawar</a:t>
            </a: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395288" y="1889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PAKISTAN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5128" name="Freeform 18"/>
          <p:cNvSpPr>
            <a:spLocks/>
          </p:cNvSpPr>
          <p:nvPr/>
        </p:nvSpPr>
        <p:spPr bwMode="auto">
          <a:xfrm>
            <a:off x="2555875" y="1782763"/>
            <a:ext cx="4535488" cy="4295775"/>
          </a:xfrm>
          <a:custGeom>
            <a:avLst/>
            <a:gdLst>
              <a:gd name="T0" fmla="*/ 2147483646 w 3634"/>
              <a:gd name="T1" fmla="*/ 2147483646 h 3442"/>
              <a:gd name="T2" fmla="*/ 2147483646 w 3634"/>
              <a:gd name="T3" fmla="*/ 2147483646 h 3442"/>
              <a:gd name="T4" fmla="*/ 2147483646 w 3634"/>
              <a:gd name="T5" fmla="*/ 2147483646 h 3442"/>
              <a:gd name="T6" fmla="*/ 2147483646 w 3634"/>
              <a:gd name="T7" fmla="*/ 2147483646 h 3442"/>
              <a:gd name="T8" fmla="*/ 2147483646 w 3634"/>
              <a:gd name="T9" fmla="*/ 2147483646 h 3442"/>
              <a:gd name="T10" fmla="*/ 2147483646 w 3634"/>
              <a:gd name="T11" fmla="*/ 2147483646 h 3442"/>
              <a:gd name="T12" fmla="*/ 2147483646 w 3634"/>
              <a:gd name="T13" fmla="*/ 2147483646 h 3442"/>
              <a:gd name="T14" fmla="*/ 2147483646 w 3634"/>
              <a:gd name="T15" fmla="*/ 2147483646 h 3442"/>
              <a:gd name="T16" fmla="*/ 2147483646 w 3634"/>
              <a:gd name="T17" fmla="*/ 2147483646 h 3442"/>
              <a:gd name="T18" fmla="*/ 2147483646 w 3634"/>
              <a:gd name="T19" fmla="*/ 2147483646 h 3442"/>
              <a:gd name="T20" fmla="*/ 2147483646 w 3634"/>
              <a:gd name="T21" fmla="*/ 2147483646 h 3442"/>
              <a:gd name="T22" fmla="*/ 2147483646 w 3634"/>
              <a:gd name="T23" fmla="*/ 2147483646 h 3442"/>
              <a:gd name="T24" fmla="*/ 2147483646 w 3634"/>
              <a:gd name="T25" fmla="*/ 2147483646 h 3442"/>
              <a:gd name="T26" fmla="*/ 2147483646 w 3634"/>
              <a:gd name="T27" fmla="*/ 2147483646 h 3442"/>
              <a:gd name="T28" fmla="*/ 2147483646 w 3634"/>
              <a:gd name="T29" fmla="*/ 2147483646 h 3442"/>
              <a:gd name="T30" fmla="*/ 2147483646 w 3634"/>
              <a:gd name="T31" fmla="*/ 2147483646 h 3442"/>
              <a:gd name="T32" fmla="*/ 2147483646 w 3634"/>
              <a:gd name="T33" fmla="*/ 2147483646 h 3442"/>
              <a:gd name="T34" fmla="*/ 2147483646 w 3634"/>
              <a:gd name="T35" fmla="*/ 0 h 3442"/>
              <a:gd name="T36" fmla="*/ 2147483646 w 3634"/>
              <a:gd name="T37" fmla="*/ 2147483646 h 3442"/>
              <a:gd name="T38" fmla="*/ 2147483646 w 3634"/>
              <a:gd name="T39" fmla="*/ 2147483646 h 3442"/>
              <a:gd name="T40" fmla="*/ 2147483646 w 3634"/>
              <a:gd name="T41" fmla="*/ 2147483646 h 3442"/>
              <a:gd name="T42" fmla="*/ 2147483646 w 3634"/>
              <a:gd name="T43" fmla="*/ 2147483646 h 3442"/>
              <a:gd name="T44" fmla="*/ 2147483646 w 3634"/>
              <a:gd name="T45" fmla="*/ 2147483646 h 3442"/>
              <a:gd name="T46" fmla="*/ 2147483646 w 3634"/>
              <a:gd name="T47" fmla="*/ 2147483646 h 3442"/>
              <a:gd name="T48" fmla="*/ 2147483646 w 3634"/>
              <a:gd name="T49" fmla="*/ 2147483646 h 3442"/>
              <a:gd name="T50" fmla="*/ 2147483646 w 3634"/>
              <a:gd name="T51" fmla="*/ 2147483646 h 3442"/>
              <a:gd name="T52" fmla="*/ 2147483646 w 3634"/>
              <a:gd name="T53" fmla="*/ 2147483646 h 3442"/>
              <a:gd name="T54" fmla="*/ 2147483646 w 3634"/>
              <a:gd name="T55" fmla="*/ 2147483646 h 3442"/>
              <a:gd name="T56" fmla="*/ 2147483646 w 3634"/>
              <a:gd name="T57" fmla="*/ 2147483646 h 3442"/>
              <a:gd name="T58" fmla="*/ 2147483646 w 3634"/>
              <a:gd name="T59" fmla="*/ 2147483646 h 3442"/>
              <a:gd name="T60" fmla="*/ 2147483646 w 3634"/>
              <a:gd name="T61" fmla="*/ 2147483646 h 3442"/>
              <a:gd name="T62" fmla="*/ 2147483646 w 3634"/>
              <a:gd name="T63" fmla="*/ 2147483646 h 3442"/>
              <a:gd name="T64" fmla="*/ 2147483646 w 3634"/>
              <a:gd name="T65" fmla="*/ 2147483646 h 3442"/>
              <a:gd name="T66" fmla="*/ 2147483646 w 3634"/>
              <a:gd name="T67" fmla="*/ 2147483646 h 3442"/>
              <a:gd name="T68" fmla="*/ 2147483646 w 3634"/>
              <a:gd name="T69" fmla="*/ 2147483646 h 3442"/>
              <a:gd name="T70" fmla="*/ 2147483646 w 3634"/>
              <a:gd name="T71" fmla="*/ 2147483646 h 3442"/>
              <a:gd name="T72" fmla="*/ 2147483646 w 3634"/>
              <a:gd name="T73" fmla="*/ 2147483646 h 3442"/>
              <a:gd name="T74" fmla="*/ 2147483646 w 3634"/>
              <a:gd name="T75" fmla="*/ 2147483646 h 3442"/>
              <a:gd name="T76" fmla="*/ 2147483646 w 3634"/>
              <a:gd name="T77" fmla="*/ 2147483646 h 3442"/>
              <a:gd name="T78" fmla="*/ 2147483646 w 3634"/>
              <a:gd name="T79" fmla="*/ 2147483646 h 3442"/>
              <a:gd name="T80" fmla="*/ 2147483646 w 3634"/>
              <a:gd name="T81" fmla="*/ 2147483646 h 3442"/>
              <a:gd name="T82" fmla="*/ 2147483646 w 3634"/>
              <a:gd name="T83" fmla="*/ 2147483646 h 3442"/>
              <a:gd name="T84" fmla="*/ 2147483646 w 3634"/>
              <a:gd name="T85" fmla="*/ 2147483646 h 3442"/>
              <a:gd name="T86" fmla="*/ 2147483646 w 3634"/>
              <a:gd name="T87" fmla="*/ 2147483646 h 3442"/>
              <a:gd name="T88" fmla="*/ 2147483646 w 3634"/>
              <a:gd name="T89" fmla="*/ 2147483646 h 3442"/>
              <a:gd name="T90" fmla="*/ 2147483646 w 3634"/>
              <a:gd name="T91" fmla="*/ 2147483646 h 3442"/>
              <a:gd name="T92" fmla="*/ 2147483646 w 3634"/>
              <a:gd name="T93" fmla="*/ 2147483646 h 3442"/>
              <a:gd name="T94" fmla="*/ 2147483646 w 3634"/>
              <a:gd name="T95" fmla="*/ 2147483646 h 3442"/>
              <a:gd name="T96" fmla="*/ 2147483646 w 3634"/>
              <a:gd name="T97" fmla="*/ 2147483646 h 3442"/>
              <a:gd name="T98" fmla="*/ 2147483646 w 3634"/>
              <a:gd name="T99" fmla="*/ 2147483646 h 3442"/>
              <a:gd name="T100" fmla="*/ 2147483646 w 3634"/>
              <a:gd name="T101" fmla="*/ 2147483646 h 3442"/>
              <a:gd name="T102" fmla="*/ 2147483646 w 3634"/>
              <a:gd name="T103" fmla="*/ 2147483646 h 3442"/>
              <a:gd name="T104" fmla="*/ 2147483646 w 3634"/>
              <a:gd name="T105" fmla="*/ 2147483646 h 3442"/>
              <a:gd name="T106" fmla="*/ 2147483646 w 3634"/>
              <a:gd name="T107" fmla="*/ 2147483646 h 3442"/>
              <a:gd name="T108" fmla="*/ 2147483646 w 3634"/>
              <a:gd name="T109" fmla="*/ 2147483646 h 3442"/>
              <a:gd name="T110" fmla="*/ 2147483646 w 3634"/>
              <a:gd name="T111" fmla="*/ 2147483646 h 3442"/>
              <a:gd name="T112" fmla="*/ 2147483646 w 3634"/>
              <a:gd name="T113" fmla="*/ 2147483646 h 3442"/>
              <a:gd name="T114" fmla="*/ 2147483646 w 3634"/>
              <a:gd name="T115" fmla="*/ 2147483646 h 3442"/>
              <a:gd name="T116" fmla="*/ 2147483646 w 3634"/>
              <a:gd name="T117" fmla="*/ 2147483646 h 3442"/>
              <a:gd name="T118" fmla="*/ 2147483646 w 3634"/>
              <a:gd name="T119" fmla="*/ 2147483646 h 3442"/>
              <a:gd name="T120" fmla="*/ 2147483646 w 3634"/>
              <a:gd name="T121" fmla="*/ 2147483646 h 3442"/>
              <a:gd name="T122" fmla="*/ 2147483646 w 3634"/>
              <a:gd name="T123" fmla="*/ 2147483646 h 3442"/>
              <a:gd name="T124" fmla="*/ 2147483646 w 3634"/>
              <a:gd name="T125" fmla="*/ 2147483646 h 34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634" h="3442">
                <a:moveTo>
                  <a:pt x="86" y="3018"/>
                </a:moveTo>
                <a:lnTo>
                  <a:pt x="104" y="2880"/>
                </a:lnTo>
                <a:lnTo>
                  <a:pt x="174" y="2758"/>
                </a:lnTo>
                <a:lnTo>
                  <a:pt x="270" y="2696"/>
                </a:lnTo>
                <a:lnTo>
                  <a:pt x="470" y="2688"/>
                </a:lnTo>
                <a:lnTo>
                  <a:pt x="496" y="2540"/>
                </a:lnTo>
                <a:lnTo>
                  <a:pt x="400" y="2532"/>
                </a:lnTo>
                <a:lnTo>
                  <a:pt x="408" y="2270"/>
                </a:lnTo>
                <a:lnTo>
                  <a:pt x="364" y="2254"/>
                </a:lnTo>
                <a:lnTo>
                  <a:pt x="312" y="2218"/>
                </a:lnTo>
                <a:lnTo>
                  <a:pt x="174" y="2158"/>
                </a:lnTo>
                <a:lnTo>
                  <a:pt x="78" y="1966"/>
                </a:lnTo>
                <a:lnTo>
                  <a:pt x="0" y="1810"/>
                </a:lnTo>
                <a:lnTo>
                  <a:pt x="364" y="1958"/>
                </a:lnTo>
                <a:lnTo>
                  <a:pt x="522" y="1948"/>
                </a:lnTo>
                <a:lnTo>
                  <a:pt x="696" y="1974"/>
                </a:lnTo>
                <a:lnTo>
                  <a:pt x="738" y="1932"/>
                </a:lnTo>
                <a:lnTo>
                  <a:pt x="870" y="1940"/>
                </a:lnTo>
                <a:lnTo>
                  <a:pt x="982" y="1940"/>
                </a:lnTo>
                <a:lnTo>
                  <a:pt x="1192" y="1854"/>
                </a:lnTo>
                <a:lnTo>
                  <a:pt x="1192" y="1784"/>
                </a:lnTo>
                <a:lnTo>
                  <a:pt x="1200" y="1654"/>
                </a:lnTo>
                <a:lnTo>
                  <a:pt x="1260" y="1574"/>
                </a:lnTo>
                <a:lnTo>
                  <a:pt x="1356" y="1488"/>
                </a:lnTo>
                <a:lnTo>
                  <a:pt x="1444" y="1522"/>
                </a:lnTo>
                <a:lnTo>
                  <a:pt x="1522" y="1480"/>
                </a:lnTo>
                <a:lnTo>
                  <a:pt x="1504" y="1454"/>
                </a:lnTo>
                <a:lnTo>
                  <a:pt x="1564" y="1426"/>
                </a:lnTo>
                <a:lnTo>
                  <a:pt x="1618" y="1374"/>
                </a:lnTo>
                <a:lnTo>
                  <a:pt x="1704" y="1374"/>
                </a:lnTo>
                <a:lnTo>
                  <a:pt x="1756" y="1418"/>
                </a:lnTo>
                <a:lnTo>
                  <a:pt x="1844" y="1332"/>
                </a:lnTo>
                <a:lnTo>
                  <a:pt x="1860" y="1200"/>
                </a:lnTo>
                <a:lnTo>
                  <a:pt x="1878" y="1122"/>
                </a:lnTo>
                <a:lnTo>
                  <a:pt x="1912" y="1054"/>
                </a:lnTo>
                <a:lnTo>
                  <a:pt x="1982" y="1036"/>
                </a:lnTo>
                <a:lnTo>
                  <a:pt x="2044" y="992"/>
                </a:lnTo>
                <a:lnTo>
                  <a:pt x="2044" y="922"/>
                </a:lnTo>
                <a:lnTo>
                  <a:pt x="1992" y="862"/>
                </a:lnTo>
                <a:lnTo>
                  <a:pt x="1982" y="792"/>
                </a:lnTo>
                <a:lnTo>
                  <a:pt x="2060" y="810"/>
                </a:lnTo>
                <a:lnTo>
                  <a:pt x="2138" y="818"/>
                </a:lnTo>
                <a:lnTo>
                  <a:pt x="2226" y="792"/>
                </a:lnTo>
                <a:lnTo>
                  <a:pt x="2244" y="722"/>
                </a:lnTo>
                <a:lnTo>
                  <a:pt x="2226" y="670"/>
                </a:lnTo>
                <a:lnTo>
                  <a:pt x="2286" y="574"/>
                </a:lnTo>
                <a:lnTo>
                  <a:pt x="2322" y="488"/>
                </a:lnTo>
                <a:lnTo>
                  <a:pt x="2322" y="400"/>
                </a:lnTo>
                <a:lnTo>
                  <a:pt x="2252" y="280"/>
                </a:lnTo>
                <a:lnTo>
                  <a:pt x="2348" y="174"/>
                </a:lnTo>
                <a:lnTo>
                  <a:pt x="2512" y="96"/>
                </a:lnTo>
                <a:lnTo>
                  <a:pt x="2686" y="44"/>
                </a:lnTo>
                <a:lnTo>
                  <a:pt x="2852" y="44"/>
                </a:lnTo>
                <a:lnTo>
                  <a:pt x="2956" y="0"/>
                </a:lnTo>
                <a:lnTo>
                  <a:pt x="3112" y="44"/>
                </a:lnTo>
                <a:lnTo>
                  <a:pt x="3208" y="70"/>
                </a:lnTo>
                <a:lnTo>
                  <a:pt x="3234" y="192"/>
                </a:lnTo>
                <a:lnTo>
                  <a:pt x="3270" y="270"/>
                </a:lnTo>
                <a:lnTo>
                  <a:pt x="3400" y="306"/>
                </a:lnTo>
                <a:lnTo>
                  <a:pt x="3548" y="348"/>
                </a:lnTo>
                <a:lnTo>
                  <a:pt x="3634" y="348"/>
                </a:lnTo>
                <a:lnTo>
                  <a:pt x="3604" y="390"/>
                </a:lnTo>
                <a:lnTo>
                  <a:pt x="3544" y="418"/>
                </a:lnTo>
                <a:lnTo>
                  <a:pt x="3486" y="476"/>
                </a:lnTo>
                <a:lnTo>
                  <a:pt x="3476" y="540"/>
                </a:lnTo>
                <a:lnTo>
                  <a:pt x="3464" y="572"/>
                </a:lnTo>
                <a:lnTo>
                  <a:pt x="3396" y="562"/>
                </a:lnTo>
                <a:lnTo>
                  <a:pt x="3342" y="582"/>
                </a:lnTo>
                <a:lnTo>
                  <a:pt x="3284" y="598"/>
                </a:lnTo>
                <a:lnTo>
                  <a:pt x="3230" y="636"/>
                </a:lnTo>
                <a:lnTo>
                  <a:pt x="3176" y="626"/>
                </a:lnTo>
                <a:lnTo>
                  <a:pt x="3048" y="610"/>
                </a:lnTo>
                <a:lnTo>
                  <a:pt x="2958" y="578"/>
                </a:lnTo>
                <a:lnTo>
                  <a:pt x="2884" y="588"/>
                </a:lnTo>
                <a:lnTo>
                  <a:pt x="2776" y="614"/>
                </a:lnTo>
                <a:lnTo>
                  <a:pt x="2766" y="684"/>
                </a:lnTo>
                <a:lnTo>
                  <a:pt x="2846" y="694"/>
                </a:lnTo>
                <a:lnTo>
                  <a:pt x="2856" y="754"/>
                </a:lnTo>
                <a:lnTo>
                  <a:pt x="2910" y="774"/>
                </a:lnTo>
                <a:lnTo>
                  <a:pt x="2868" y="818"/>
                </a:lnTo>
                <a:lnTo>
                  <a:pt x="2894" y="882"/>
                </a:lnTo>
                <a:lnTo>
                  <a:pt x="2904" y="950"/>
                </a:lnTo>
                <a:lnTo>
                  <a:pt x="2884" y="1014"/>
                </a:lnTo>
                <a:lnTo>
                  <a:pt x="2942" y="1042"/>
                </a:lnTo>
                <a:lnTo>
                  <a:pt x="2952" y="1094"/>
                </a:lnTo>
                <a:lnTo>
                  <a:pt x="3016" y="1078"/>
                </a:lnTo>
                <a:lnTo>
                  <a:pt x="3016" y="1158"/>
                </a:lnTo>
                <a:lnTo>
                  <a:pt x="3080" y="1164"/>
                </a:lnTo>
                <a:lnTo>
                  <a:pt x="3160" y="1180"/>
                </a:lnTo>
                <a:lnTo>
                  <a:pt x="3166" y="1234"/>
                </a:lnTo>
                <a:lnTo>
                  <a:pt x="3076" y="1276"/>
                </a:lnTo>
                <a:lnTo>
                  <a:pt x="3022" y="1324"/>
                </a:lnTo>
                <a:lnTo>
                  <a:pt x="2996" y="1372"/>
                </a:lnTo>
                <a:lnTo>
                  <a:pt x="3022" y="1426"/>
                </a:lnTo>
                <a:lnTo>
                  <a:pt x="3022" y="1478"/>
                </a:lnTo>
                <a:lnTo>
                  <a:pt x="3038" y="1532"/>
                </a:lnTo>
                <a:lnTo>
                  <a:pt x="3006" y="1548"/>
                </a:lnTo>
                <a:lnTo>
                  <a:pt x="2952" y="1606"/>
                </a:lnTo>
                <a:lnTo>
                  <a:pt x="2916" y="1660"/>
                </a:lnTo>
                <a:lnTo>
                  <a:pt x="2884" y="1708"/>
                </a:lnTo>
                <a:lnTo>
                  <a:pt x="2894" y="1778"/>
                </a:lnTo>
                <a:lnTo>
                  <a:pt x="2820" y="1804"/>
                </a:lnTo>
                <a:lnTo>
                  <a:pt x="2776" y="1836"/>
                </a:lnTo>
                <a:lnTo>
                  <a:pt x="2750" y="1938"/>
                </a:lnTo>
                <a:lnTo>
                  <a:pt x="2692" y="2038"/>
                </a:lnTo>
                <a:lnTo>
                  <a:pt x="2680" y="2082"/>
                </a:lnTo>
                <a:lnTo>
                  <a:pt x="2628" y="2102"/>
                </a:lnTo>
                <a:lnTo>
                  <a:pt x="2548" y="2156"/>
                </a:lnTo>
                <a:lnTo>
                  <a:pt x="2526" y="2230"/>
                </a:lnTo>
                <a:lnTo>
                  <a:pt x="2488" y="2262"/>
                </a:lnTo>
                <a:lnTo>
                  <a:pt x="2456" y="2306"/>
                </a:lnTo>
                <a:lnTo>
                  <a:pt x="2456" y="2348"/>
                </a:lnTo>
                <a:lnTo>
                  <a:pt x="2420" y="2364"/>
                </a:lnTo>
                <a:lnTo>
                  <a:pt x="2356" y="2370"/>
                </a:lnTo>
                <a:lnTo>
                  <a:pt x="2296" y="2374"/>
                </a:lnTo>
                <a:lnTo>
                  <a:pt x="2244" y="2402"/>
                </a:lnTo>
                <a:lnTo>
                  <a:pt x="2212" y="2412"/>
                </a:lnTo>
                <a:lnTo>
                  <a:pt x="2180" y="2396"/>
                </a:lnTo>
                <a:lnTo>
                  <a:pt x="2174" y="2348"/>
                </a:lnTo>
                <a:lnTo>
                  <a:pt x="2142" y="2332"/>
                </a:lnTo>
                <a:lnTo>
                  <a:pt x="2104" y="2348"/>
                </a:lnTo>
                <a:lnTo>
                  <a:pt x="2056" y="2390"/>
                </a:lnTo>
                <a:lnTo>
                  <a:pt x="2030" y="2460"/>
                </a:lnTo>
                <a:lnTo>
                  <a:pt x="1988" y="2498"/>
                </a:lnTo>
                <a:lnTo>
                  <a:pt x="1934" y="2550"/>
                </a:lnTo>
                <a:lnTo>
                  <a:pt x="1918" y="2636"/>
                </a:lnTo>
                <a:lnTo>
                  <a:pt x="1940" y="2674"/>
                </a:lnTo>
                <a:lnTo>
                  <a:pt x="1988" y="2706"/>
                </a:lnTo>
                <a:lnTo>
                  <a:pt x="2062" y="2706"/>
                </a:lnTo>
                <a:lnTo>
                  <a:pt x="2068" y="2770"/>
                </a:lnTo>
                <a:lnTo>
                  <a:pt x="2052" y="2854"/>
                </a:lnTo>
                <a:lnTo>
                  <a:pt x="2078" y="2902"/>
                </a:lnTo>
                <a:lnTo>
                  <a:pt x="2120" y="2934"/>
                </a:lnTo>
                <a:lnTo>
                  <a:pt x="2180" y="2918"/>
                </a:lnTo>
                <a:lnTo>
                  <a:pt x="2190" y="2956"/>
                </a:lnTo>
                <a:lnTo>
                  <a:pt x="2212" y="3042"/>
                </a:lnTo>
                <a:lnTo>
                  <a:pt x="2238" y="3078"/>
                </a:lnTo>
                <a:lnTo>
                  <a:pt x="2260" y="3138"/>
                </a:lnTo>
                <a:lnTo>
                  <a:pt x="2292" y="3180"/>
                </a:lnTo>
                <a:lnTo>
                  <a:pt x="2264" y="3212"/>
                </a:lnTo>
                <a:lnTo>
                  <a:pt x="2286" y="3260"/>
                </a:lnTo>
                <a:lnTo>
                  <a:pt x="2254" y="3266"/>
                </a:lnTo>
                <a:lnTo>
                  <a:pt x="2244" y="3292"/>
                </a:lnTo>
                <a:lnTo>
                  <a:pt x="2212" y="3308"/>
                </a:lnTo>
                <a:lnTo>
                  <a:pt x="2180" y="3302"/>
                </a:lnTo>
                <a:lnTo>
                  <a:pt x="2180" y="3244"/>
                </a:lnTo>
                <a:lnTo>
                  <a:pt x="2072" y="3282"/>
                </a:lnTo>
                <a:lnTo>
                  <a:pt x="2056" y="3330"/>
                </a:lnTo>
                <a:lnTo>
                  <a:pt x="2004" y="3330"/>
                </a:lnTo>
                <a:lnTo>
                  <a:pt x="1944" y="3286"/>
                </a:lnTo>
                <a:lnTo>
                  <a:pt x="1880" y="3286"/>
                </a:lnTo>
                <a:lnTo>
                  <a:pt x="1816" y="3298"/>
                </a:lnTo>
                <a:lnTo>
                  <a:pt x="1752" y="3292"/>
                </a:lnTo>
                <a:lnTo>
                  <a:pt x="1742" y="3356"/>
                </a:lnTo>
                <a:lnTo>
                  <a:pt x="1704" y="3388"/>
                </a:lnTo>
                <a:lnTo>
                  <a:pt x="1640" y="3388"/>
                </a:lnTo>
                <a:lnTo>
                  <a:pt x="1614" y="3442"/>
                </a:lnTo>
                <a:lnTo>
                  <a:pt x="1582" y="3442"/>
                </a:lnTo>
                <a:lnTo>
                  <a:pt x="1486" y="3414"/>
                </a:lnTo>
                <a:lnTo>
                  <a:pt x="1438" y="3388"/>
                </a:lnTo>
                <a:lnTo>
                  <a:pt x="1400" y="3314"/>
                </a:lnTo>
                <a:lnTo>
                  <a:pt x="1400" y="3266"/>
                </a:lnTo>
                <a:lnTo>
                  <a:pt x="1374" y="3190"/>
                </a:lnTo>
                <a:lnTo>
                  <a:pt x="1380" y="3174"/>
                </a:lnTo>
                <a:lnTo>
                  <a:pt x="1342" y="3148"/>
                </a:lnTo>
                <a:lnTo>
                  <a:pt x="1268" y="3148"/>
                </a:lnTo>
                <a:lnTo>
                  <a:pt x="1268" y="3068"/>
                </a:lnTo>
                <a:lnTo>
                  <a:pt x="1236" y="3010"/>
                </a:lnTo>
                <a:lnTo>
                  <a:pt x="1172" y="2978"/>
                </a:lnTo>
                <a:lnTo>
                  <a:pt x="1080" y="3004"/>
                </a:lnTo>
                <a:lnTo>
                  <a:pt x="1006" y="3014"/>
                </a:lnTo>
                <a:lnTo>
                  <a:pt x="936" y="3010"/>
                </a:lnTo>
                <a:lnTo>
                  <a:pt x="920" y="3026"/>
                </a:lnTo>
                <a:lnTo>
                  <a:pt x="824" y="3026"/>
                </a:lnTo>
                <a:lnTo>
                  <a:pt x="792" y="3046"/>
                </a:lnTo>
                <a:lnTo>
                  <a:pt x="756" y="3042"/>
                </a:lnTo>
                <a:lnTo>
                  <a:pt x="702" y="3010"/>
                </a:lnTo>
                <a:lnTo>
                  <a:pt x="648" y="3010"/>
                </a:lnTo>
                <a:lnTo>
                  <a:pt x="552" y="3004"/>
                </a:lnTo>
                <a:lnTo>
                  <a:pt x="532" y="3014"/>
                </a:lnTo>
                <a:lnTo>
                  <a:pt x="536" y="3052"/>
                </a:lnTo>
                <a:lnTo>
                  <a:pt x="462" y="3030"/>
                </a:lnTo>
                <a:lnTo>
                  <a:pt x="372" y="3014"/>
                </a:lnTo>
                <a:lnTo>
                  <a:pt x="308" y="3010"/>
                </a:lnTo>
                <a:lnTo>
                  <a:pt x="264" y="3020"/>
                </a:lnTo>
                <a:lnTo>
                  <a:pt x="200" y="3020"/>
                </a:lnTo>
                <a:lnTo>
                  <a:pt x="196" y="3046"/>
                </a:lnTo>
                <a:lnTo>
                  <a:pt x="148" y="3052"/>
                </a:lnTo>
                <a:lnTo>
                  <a:pt x="86" y="301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5129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276475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9" descr="r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242093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6300788" y="2451100"/>
            <a:ext cx="2016125" cy="762000"/>
          </a:xfrm>
          <a:prstGeom prst="rect">
            <a:avLst/>
          </a:prstGeom>
          <a:solidFill>
            <a:srgbClr val="006C86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  <a:latin typeface="Calibri" panose="020F0502020204030204" pitchFamily="34" charset="0"/>
              </a:rPr>
              <a:t>Islamabad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PAKISTAN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177</Words>
  <Application>Microsoft Office PowerPoint</Application>
  <PresentationFormat>On-screen Show (4:3)</PresentationFormat>
  <Paragraphs>23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27</cp:revision>
  <dcterms:created xsi:type="dcterms:W3CDTF">2011-07-11T11:56:50Z</dcterms:created>
  <dcterms:modified xsi:type="dcterms:W3CDTF">2015-02-22T11:20:15Z</dcterms:modified>
</cp:coreProperties>
</file>