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3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D8269A-391D-4926-9065-FE68203BC1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8D1E56D-07E8-4F38-865C-32841AF863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881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B31430-4F53-435D-8074-8FC8B814437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0824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FA8825-CD8D-4ABE-B01F-DE9775CAD63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888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F32C2-5ACB-4586-A97D-FF37D67990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974E17-3847-4951-9D76-065348FDA9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008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CCFA2-484C-4E17-B415-94DE76942C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B6BC-9837-41C8-83DD-5B377DC361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025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0F386-817C-4A44-BE7D-5D7548BDDF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5E116-B3B2-4EA2-86EA-DF7215BFB8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14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153B2-D9E8-4A1D-BC1D-C6AE07CC5B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D2680-0303-4281-96D1-743C18EFCF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240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E4290-9246-422C-8647-072EE706AC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1D14-5744-4330-B21B-582265189C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153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74C6-E7BD-458A-B6F8-3ECC85497A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36B0D-05C7-4E1A-BEF6-45194756EF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186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18A90-1F9C-4E5F-BBA3-E8D4B782CB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81451-028F-4431-ADE2-8A66BA8BD8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041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A0252-7619-4B58-B87A-2AFB24533C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31A729-B1F4-4AB5-9AE4-9081856791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22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27952-7445-4238-B2AD-0D39654C94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9EB3-4256-412B-B188-56ADEE8A1C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786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1A72-FA3B-417A-AB48-78083E656E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7CD7A-5561-4934-B221-6295FD4441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465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345A0-5244-4A79-BCA9-2186E5E93D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4E335-9D99-40AA-93D1-40F761CF30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371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2CF4DC-470E-4816-9083-AF61756636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7485AD0-2022-42CB-A934-727279562F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38" y="0"/>
            <a:ext cx="192246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4" r:id="rId2"/>
    <p:sldLayoutId id="2147483835" r:id="rId3"/>
    <p:sldLayoutId id="2147483836" r:id="rId4"/>
    <p:sldLayoutId id="2147483837" r:id="rId5"/>
    <p:sldLayoutId id="2147483844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8"/>
          <p:cNvSpPr>
            <a:spLocks/>
          </p:cNvSpPr>
          <p:nvPr/>
        </p:nvSpPr>
        <p:spPr bwMode="auto">
          <a:xfrm>
            <a:off x="1116013" y="908050"/>
            <a:ext cx="6840537" cy="5053013"/>
          </a:xfrm>
          <a:custGeom>
            <a:avLst/>
            <a:gdLst>
              <a:gd name="T0" fmla="*/ 2147483646 w 3583"/>
              <a:gd name="T1" fmla="*/ 2147483646 h 2647"/>
              <a:gd name="T2" fmla="*/ 2147483646 w 3583"/>
              <a:gd name="T3" fmla="*/ 2147483646 h 2647"/>
              <a:gd name="T4" fmla="*/ 2147483646 w 3583"/>
              <a:gd name="T5" fmla="*/ 2147483646 h 2647"/>
              <a:gd name="T6" fmla="*/ 2147483646 w 3583"/>
              <a:gd name="T7" fmla="*/ 2147483646 h 2647"/>
              <a:gd name="T8" fmla="*/ 2147483646 w 3583"/>
              <a:gd name="T9" fmla="*/ 2147483646 h 2647"/>
              <a:gd name="T10" fmla="*/ 2147483646 w 3583"/>
              <a:gd name="T11" fmla="*/ 2147483646 h 2647"/>
              <a:gd name="T12" fmla="*/ 2147483646 w 3583"/>
              <a:gd name="T13" fmla="*/ 2147483646 h 2647"/>
              <a:gd name="T14" fmla="*/ 2147483646 w 3583"/>
              <a:gd name="T15" fmla="*/ 2147483646 h 2647"/>
              <a:gd name="T16" fmla="*/ 2147483646 w 3583"/>
              <a:gd name="T17" fmla="*/ 2147483646 h 2647"/>
              <a:gd name="T18" fmla="*/ 2147483646 w 3583"/>
              <a:gd name="T19" fmla="*/ 2147483646 h 2647"/>
              <a:gd name="T20" fmla="*/ 2147483646 w 3583"/>
              <a:gd name="T21" fmla="*/ 2147483646 h 2647"/>
              <a:gd name="T22" fmla="*/ 2147483646 w 3583"/>
              <a:gd name="T23" fmla="*/ 2147483646 h 2647"/>
              <a:gd name="T24" fmla="*/ 2147483646 w 3583"/>
              <a:gd name="T25" fmla="*/ 2147483646 h 2647"/>
              <a:gd name="T26" fmla="*/ 2147483646 w 3583"/>
              <a:gd name="T27" fmla="*/ 2147483646 h 2647"/>
              <a:gd name="T28" fmla="*/ 2147483646 w 3583"/>
              <a:gd name="T29" fmla="*/ 2147483646 h 2647"/>
              <a:gd name="T30" fmla="*/ 2147483646 w 3583"/>
              <a:gd name="T31" fmla="*/ 2147483646 h 2647"/>
              <a:gd name="T32" fmla="*/ 2147483646 w 3583"/>
              <a:gd name="T33" fmla="*/ 2147483646 h 2647"/>
              <a:gd name="T34" fmla="*/ 2147483646 w 3583"/>
              <a:gd name="T35" fmla="*/ 2147483646 h 2647"/>
              <a:gd name="T36" fmla="*/ 2147483646 w 3583"/>
              <a:gd name="T37" fmla="*/ 2147483646 h 2647"/>
              <a:gd name="T38" fmla="*/ 2147483646 w 3583"/>
              <a:gd name="T39" fmla="*/ 2147483646 h 2647"/>
              <a:gd name="T40" fmla="*/ 2147483646 w 3583"/>
              <a:gd name="T41" fmla="*/ 2147483646 h 2647"/>
              <a:gd name="T42" fmla="*/ 2147483646 w 3583"/>
              <a:gd name="T43" fmla="*/ 2147483646 h 2647"/>
              <a:gd name="T44" fmla="*/ 2147483646 w 3583"/>
              <a:gd name="T45" fmla="*/ 2147483646 h 2647"/>
              <a:gd name="T46" fmla="*/ 2147483646 w 3583"/>
              <a:gd name="T47" fmla="*/ 2147483646 h 2647"/>
              <a:gd name="T48" fmla="*/ 2147483646 w 3583"/>
              <a:gd name="T49" fmla="*/ 2147483646 h 2647"/>
              <a:gd name="T50" fmla="*/ 2147483646 w 3583"/>
              <a:gd name="T51" fmla="*/ 2147483646 h 2647"/>
              <a:gd name="T52" fmla="*/ 2147483646 w 3583"/>
              <a:gd name="T53" fmla="*/ 2147483646 h 2647"/>
              <a:gd name="T54" fmla="*/ 2147483646 w 3583"/>
              <a:gd name="T55" fmla="*/ 2147483646 h 2647"/>
              <a:gd name="T56" fmla="*/ 2147483646 w 3583"/>
              <a:gd name="T57" fmla="*/ 2147483646 h 2647"/>
              <a:gd name="T58" fmla="*/ 2147483646 w 3583"/>
              <a:gd name="T59" fmla="*/ 2147483646 h 2647"/>
              <a:gd name="T60" fmla="*/ 2147483646 w 3583"/>
              <a:gd name="T61" fmla="*/ 2147483646 h 2647"/>
              <a:gd name="T62" fmla="*/ 2147483646 w 3583"/>
              <a:gd name="T63" fmla="*/ 2147483646 h 2647"/>
              <a:gd name="T64" fmla="*/ 2147483646 w 3583"/>
              <a:gd name="T65" fmla="*/ 2147483646 h 2647"/>
              <a:gd name="T66" fmla="*/ 2147483646 w 3583"/>
              <a:gd name="T67" fmla="*/ 2147483646 h 2647"/>
              <a:gd name="T68" fmla="*/ 2147483646 w 3583"/>
              <a:gd name="T69" fmla="*/ 2147483646 h 2647"/>
              <a:gd name="T70" fmla="*/ 2147483646 w 3583"/>
              <a:gd name="T71" fmla="*/ 2147483646 h 2647"/>
              <a:gd name="T72" fmla="*/ 2147483646 w 3583"/>
              <a:gd name="T73" fmla="*/ 2147483646 h 2647"/>
              <a:gd name="T74" fmla="*/ 2147483646 w 3583"/>
              <a:gd name="T75" fmla="*/ 2147483646 h 2647"/>
              <a:gd name="T76" fmla="*/ 2147483646 w 3583"/>
              <a:gd name="T77" fmla="*/ 2147483646 h 2647"/>
              <a:gd name="T78" fmla="*/ 2147483646 w 3583"/>
              <a:gd name="T79" fmla="*/ 2147483646 h 2647"/>
              <a:gd name="T80" fmla="*/ 2147483646 w 3583"/>
              <a:gd name="T81" fmla="*/ 2147483646 h 2647"/>
              <a:gd name="T82" fmla="*/ 2147483646 w 3583"/>
              <a:gd name="T83" fmla="*/ 2147483646 h 2647"/>
              <a:gd name="T84" fmla="*/ 2147483646 w 3583"/>
              <a:gd name="T85" fmla="*/ 2147483646 h 2647"/>
              <a:gd name="T86" fmla="*/ 2147483646 w 3583"/>
              <a:gd name="T87" fmla="*/ 2147483646 h 2647"/>
              <a:gd name="T88" fmla="*/ 2147483646 w 3583"/>
              <a:gd name="T89" fmla="*/ 2147483646 h 2647"/>
              <a:gd name="T90" fmla="*/ 2147483646 w 3583"/>
              <a:gd name="T91" fmla="*/ 2147483646 h 2647"/>
              <a:gd name="T92" fmla="*/ 2147483646 w 3583"/>
              <a:gd name="T93" fmla="*/ 2147483646 h 2647"/>
              <a:gd name="T94" fmla="*/ 2147483646 w 3583"/>
              <a:gd name="T95" fmla="*/ 2147483646 h 2647"/>
              <a:gd name="T96" fmla="*/ 2147483646 w 3583"/>
              <a:gd name="T97" fmla="*/ 2147483646 h 2647"/>
              <a:gd name="T98" fmla="*/ 2147483646 w 3583"/>
              <a:gd name="T99" fmla="*/ 2147483646 h 2647"/>
              <a:gd name="T100" fmla="*/ 2147483646 w 3583"/>
              <a:gd name="T101" fmla="*/ 2147483646 h 2647"/>
              <a:gd name="T102" fmla="*/ 2147483646 w 3583"/>
              <a:gd name="T103" fmla="*/ 2147483646 h 2647"/>
              <a:gd name="T104" fmla="*/ 2147483646 w 3583"/>
              <a:gd name="T105" fmla="*/ 2147483646 h 2647"/>
              <a:gd name="T106" fmla="*/ 2147483646 w 3583"/>
              <a:gd name="T107" fmla="*/ 2147483646 h 2647"/>
              <a:gd name="T108" fmla="*/ 2147483646 w 3583"/>
              <a:gd name="T109" fmla="*/ 2147483646 h 2647"/>
              <a:gd name="T110" fmla="*/ 2147483646 w 3583"/>
              <a:gd name="T111" fmla="*/ 2147483646 h 2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583" h="2647">
                <a:moveTo>
                  <a:pt x="3357" y="473"/>
                </a:moveTo>
                <a:lnTo>
                  <a:pt x="3357" y="473"/>
                </a:lnTo>
                <a:lnTo>
                  <a:pt x="3319" y="393"/>
                </a:lnTo>
                <a:lnTo>
                  <a:pt x="3168" y="353"/>
                </a:lnTo>
                <a:lnTo>
                  <a:pt x="2987" y="0"/>
                </a:lnTo>
                <a:lnTo>
                  <a:pt x="2814" y="0"/>
                </a:lnTo>
                <a:lnTo>
                  <a:pt x="2761" y="96"/>
                </a:lnTo>
                <a:lnTo>
                  <a:pt x="2648" y="313"/>
                </a:lnTo>
                <a:lnTo>
                  <a:pt x="2535" y="313"/>
                </a:lnTo>
                <a:lnTo>
                  <a:pt x="2519" y="353"/>
                </a:lnTo>
                <a:lnTo>
                  <a:pt x="2519" y="361"/>
                </a:lnTo>
                <a:lnTo>
                  <a:pt x="2527" y="361"/>
                </a:lnTo>
                <a:lnTo>
                  <a:pt x="2535" y="361"/>
                </a:lnTo>
                <a:lnTo>
                  <a:pt x="2535" y="369"/>
                </a:lnTo>
                <a:lnTo>
                  <a:pt x="2542" y="369"/>
                </a:lnTo>
                <a:lnTo>
                  <a:pt x="2550" y="369"/>
                </a:lnTo>
                <a:lnTo>
                  <a:pt x="2550" y="377"/>
                </a:lnTo>
                <a:lnTo>
                  <a:pt x="2557" y="377"/>
                </a:lnTo>
                <a:lnTo>
                  <a:pt x="2550" y="377"/>
                </a:lnTo>
                <a:lnTo>
                  <a:pt x="2550" y="369"/>
                </a:lnTo>
                <a:lnTo>
                  <a:pt x="2542" y="369"/>
                </a:lnTo>
                <a:lnTo>
                  <a:pt x="2535" y="369"/>
                </a:lnTo>
                <a:lnTo>
                  <a:pt x="2535" y="361"/>
                </a:lnTo>
                <a:lnTo>
                  <a:pt x="2527" y="361"/>
                </a:lnTo>
                <a:lnTo>
                  <a:pt x="2519" y="361"/>
                </a:lnTo>
                <a:lnTo>
                  <a:pt x="2519" y="353"/>
                </a:lnTo>
                <a:lnTo>
                  <a:pt x="2482" y="433"/>
                </a:lnTo>
                <a:lnTo>
                  <a:pt x="2482" y="529"/>
                </a:lnTo>
                <a:lnTo>
                  <a:pt x="2648" y="553"/>
                </a:lnTo>
                <a:lnTo>
                  <a:pt x="2685" y="634"/>
                </a:lnTo>
                <a:lnTo>
                  <a:pt x="2519" y="690"/>
                </a:lnTo>
                <a:lnTo>
                  <a:pt x="2384" y="754"/>
                </a:lnTo>
                <a:lnTo>
                  <a:pt x="2255" y="810"/>
                </a:lnTo>
                <a:lnTo>
                  <a:pt x="2218" y="947"/>
                </a:lnTo>
                <a:lnTo>
                  <a:pt x="2014" y="971"/>
                </a:lnTo>
                <a:lnTo>
                  <a:pt x="1810" y="1107"/>
                </a:lnTo>
                <a:lnTo>
                  <a:pt x="1622" y="1011"/>
                </a:lnTo>
                <a:lnTo>
                  <a:pt x="1395" y="987"/>
                </a:lnTo>
                <a:lnTo>
                  <a:pt x="1230" y="810"/>
                </a:lnTo>
                <a:lnTo>
                  <a:pt x="988" y="730"/>
                </a:lnTo>
                <a:lnTo>
                  <a:pt x="966" y="529"/>
                </a:lnTo>
                <a:lnTo>
                  <a:pt x="837" y="457"/>
                </a:lnTo>
                <a:lnTo>
                  <a:pt x="822" y="433"/>
                </a:lnTo>
                <a:lnTo>
                  <a:pt x="784" y="457"/>
                </a:lnTo>
                <a:lnTo>
                  <a:pt x="724" y="473"/>
                </a:lnTo>
                <a:lnTo>
                  <a:pt x="686" y="594"/>
                </a:lnTo>
                <a:lnTo>
                  <a:pt x="536" y="570"/>
                </a:lnTo>
                <a:lnTo>
                  <a:pt x="498" y="770"/>
                </a:lnTo>
                <a:lnTo>
                  <a:pt x="370" y="794"/>
                </a:lnTo>
                <a:lnTo>
                  <a:pt x="332" y="1027"/>
                </a:lnTo>
                <a:lnTo>
                  <a:pt x="256" y="1107"/>
                </a:lnTo>
                <a:lnTo>
                  <a:pt x="166" y="1187"/>
                </a:lnTo>
                <a:lnTo>
                  <a:pt x="15" y="1227"/>
                </a:lnTo>
                <a:lnTo>
                  <a:pt x="0" y="1307"/>
                </a:lnTo>
                <a:lnTo>
                  <a:pt x="38" y="1340"/>
                </a:lnTo>
                <a:lnTo>
                  <a:pt x="53" y="1404"/>
                </a:lnTo>
                <a:lnTo>
                  <a:pt x="15" y="1420"/>
                </a:lnTo>
                <a:lnTo>
                  <a:pt x="53" y="1460"/>
                </a:lnTo>
                <a:lnTo>
                  <a:pt x="113" y="1484"/>
                </a:lnTo>
                <a:lnTo>
                  <a:pt x="166" y="1564"/>
                </a:lnTo>
                <a:lnTo>
                  <a:pt x="241" y="1564"/>
                </a:lnTo>
                <a:lnTo>
                  <a:pt x="355" y="1564"/>
                </a:lnTo>
                <a:lnTo>
                  <a:pt x="370" y="1596"/>
                </a:lnTo>
                <a:lnTo>
                  <a:pt x="294" y="1717"/>
                </a:lnTo>
                <a:lnTo>
                  <a:pt x="317" y="1781"/>
                </a:lnTo>
                <a:lnTo>
                  <a:pt x="279" y="1837"/>
                </a:lnTo>
                <a:lnTo>
                  <a:pt x="317" y="1917"/>
                </a:lnTo>
                <a:lnTo>
                  <a:pt x="407" y="1957"/>
                </a:lnTo>
                <a:lnTo>
                  <a:pt x="392" y="1973"/>
                </a:lnTo>
                <a:lnTo>
                  <a:pt x="430" y="1973"/>
                </a:lnTo>
                <a:lnTo>
                  <a:pt x="558" y="2037"/>
                </a:lnTo>
                <a:lnTo>
                  <a:pt x="671" y="2094"/>
                </a:lnTo>
                <a:lnTo>
                  <a:pt x="784" y="2118"/>
                </a:lnTo>
                <a:lnTo>
                  <a:pt x="822" y="2150"/>
                </a:lnTo>
                <a:lnTo>
                  <a:pt x="852" y="2150"/>
                </a:lnTo>
                <a:lnTo>
                  <a:pt x="913" y="2190"/>
                </a:lnTo>
                <a:lnTo>
                  <a:pt x="988" y="2190"/>
                </a:lnTo>
                <a:lnTo>
                  <a:pt x="1064" y="2190"/>
                </a:lnTo>
                <a:lnTo>
                  <a:pt x="1116" y="2118"/>
                </a:lnTo>
                <a:lnTo>
                  <a:pt x="1192" y="2053"/>
                </a:lnTo>
                <a:lnTo>
                  <a:pt x="1282" y="2053"/>
                </a:lnTo>
                <a:lnTo>
                  <a:pt x="1358" y="2118"/>
                </a:lnTo>
                <a:lnTo>
                  <a:pt x="1395" y="2118"/>
                </a:lnTo>
                <a:lnTo>
                  <a:pt x="1433" y="2134"/>
                </a:lnTo>
                <a:lnTo>
                  <a:pt x="1456" y="2230"/>
                </a:lnTo>
                <a:lnTo>
                  <a:pt x="1418" y="2350"/>
                </a:lnTo>
                <a:lnTo>
                  <a:pt x="1418" y="2390"/>
                </a:lnTo>
                <a:lnTo>
                  <a:pt x="1471" y="2406"/>
                </a:lnTo>
                <a:lnTo>
                  <a:pt x="1509" y="2471"/>
                </a:lnTo>
                <a:lnTo>
                  <a:pt x="1509" y="2511"/>
                </a:lnTo>
                <a:lnTo>
                  <a:pt x="1599" y="2551"/>
                </a:lnTo>
                <a:lnTo>
                  <a:pt x="1584" y="2567"/>
                </a:lnTo>
                <a:lnTo>
                  <a:pt x="1675" y="2551"/>
                </a:lnTo>
                <a:lnTo>
                  <a:pt x="1697" y="2471"/>
                </a:lnTo>
                <a:lnTo>
                  <a:pt x="1886" y="2471"/>
                </a:lnTo>
                <a:lnTo>
                  <a:pt x="1954" y="2527"/>
                </a:lnTo>
                <a:lnTo>
                  <a:pt x="1976" y="2591"/>
                </a:lnTo>
                <a:lnTo>
                  <a:pt x="2014" y="2567"/>
                </a:lnTo>
                <a:lnTo>
                  <a:pt x="2142" y="2647"/>
                </a:lnTo>
                <a:lnTo>
                  <a:pt x="2142" y="2591"/>
                </a:lnTo>
                <a:lnTo>
                  <a:pt x="2293" y="2527"/>
                </a:lnTo>
                <a:lnTo>
                  <a:pt x="2308" y="2511"/>
                </a:lnTo>
                <a:lnTo>
                  <a:pt x="2346" y="2487"/>
                </a:lnTo>
                <a:lnTo>
                  <a:pt x="2384" y="2511"/>
                </a:lnTo>
                <a:lnTo>
                  <a:pt x="2459" y="2471"/>
                </a:lnTo>
                <a:lnTo>
                  <a:pt x="2557" y="2406"/>
                </a:lnTo>
                <a:lnTo>
                  <a:pt x="2648" y="2334"/>
                </a:lnTo>
                <a:lnTo>
                  <a:pt x="2685" y="2254"/>
                </a:lnTo>
                <a:lnTo>
                  <a:pt x="2738" y="2174"/>
                </a:lnTo>
                <a:lnTo>
                  <a:pt x="2799" y="2053"/>
                </a:lnTo>
                <a:lnTo>
                  <a:pt x="2799" y="1997"/>
                </a:lnTo>
                <a:lnTo>
                  <a:pt x="2776" y="1957"/>
                </a:lnTo>
                <a:lnTo>
                  <a:pt x="2799" y="1893"/>
                </a:lnTo>
                <a:lnTo>
                  <a:pt x="2776" y="1821"/>
                </a:lnTo>
                <a:lnTo>
                  <a:pt x="2685" y="1620"/>
                </a:lnTo>
                <a:lnTo>
                  <a:pt x="2700" y="1596"/>
                </a:lnTo>
                <a:lnTo>
                  <a:pt x="2776" y="1500"/>
                </a:lnTo>
                <a:lnTo>
                  <a:pt x="2836" y="1484"/>
                </a:lnTo>
                <a:lnTo>
                  <a:pt x="2844" y="1476"/>
                </a:lnTo>
                <a:lnTo>
                  <a:pt x="2844" y="1460"/>
                </a:lnTo>
                <a:lnTo>
                  <a:pt x="2836" y="1444"/>
                </a:lnTo>
                <a:lnTo>
                  <a:pt x="2738" y="1420"/>
                </a:lnTo>
                <a:lnTo>
                  <a:pt x="2685" y="1444"/>
                </a:lnTo>
                <a:lnTo>
                  <a:pt x="2648" y="1420"/>
                </a:lnTo>
                <a:lnTo>
                  <a:pt x="2610" y="1364"/>
                </a:lnTo>
                <a:lnTo>
                  <a:pt x="2572" y="1324"/>
                </a:lnTo>
                <a:lnTo>
                  <a:pt x="2663" y="1283"/>
                </a:lnTo>
                <a:lnTo>
                  <a:pt x="2723" y="1227"/>
                </a:lnTo>
                <a:lnTo>
                  <a:pt x="2814" y="1163"/>
                </a:lnTo>
                <a:lnTo>
                  <a:pt x="2851" y="1163"/>
                </a:lnTo>
                <a:lnTo>
                  <a:pt x="2799" y="1243"/>
                </a:lnTo>
                <a:lnTo>
                  <a:pt x="2836" y="1283"/>
                </a:lnTo>
                <a:lnTo>
                  <a:pt x="2874" y="1267"/>
                </a:lnTo>
                <a:lnTo>
                  <a:pt x="2964" y="1227"/>
                </a:lnTo>
                <a:lnTo>
                  <a:pt x="2987" y="1139"/>
                </a:lnTo>
                <a:lnTo>
                  <a:pt x="3040" y="1091"/>
                </a:lnTo>
                <a:lnTo>
                  <a:pt x="3093" y="1131"/>
                </a:lnTo>
                <a:lnTo>
                  <a:pt x="3085" y="1051"/>
                </a:lnTo>
                <a:lnTo>
                  <a:pt x="3161" y="1003"/>
                </a:lnTo>
                <a:lnTo>
                  <a:pt x="3259" y="1019"/>
                </a:lnTo>
                <a:lnTo>
                  <a:pt x="3304" y="987"/>
                </a:lnTo>
                <a:lnTo>
                  <a:pt x="3357" y="1011"/>
                </a:lnTo>
                <a:lnTo>
                  <a:pt x="3394" y="794"/>
                </a:lnTo>
                <a:lnTo>
                  <a:pt x="3485" y="770"/>
                </a:lnTo>
                <a:lnTo>
                  <a:pt x="3583" y="473"/>
                </a:lnTo>
                <a:lnTo>
                  <a:pt x="3357" y="473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1116013" y="909638"/>
            <a:ext cx="6840537" cy="5616575"/>
            <a:chOff x="1331913" y="1125414"/>
            <a:chExt cx="6840537" cy="5615954"/>
          </a:xfrm>
        </p:grpSpPr>
        <p:sp>
          <p:nvSpPr>
            <p:cNvPr id="5137" name="Freeform 7"/>
            <p:cNvSpPr>
              <a:spLocks/>
            </p:cNvSpPr>
            <p:nvPr/>
          </p:nvSpPr>
          <p:spPr bwMode="auto">
            <a:xfrm>
              <a:off x="1331913" y="1125414"/>
              <a:ext cx="6840537" cy="5053012"/>
            </a:xfrm>
            <a:custGeom>
              <a:avLst/>
              <a:gdLst>
                <a:gd name="T0" fmla="*/ 2147483646 w 3583"/>
                <a:gd name="T1" fmla="*/ 2147483646 h 2647"/>
                <a:gd name="T2" fmla="*/ 2147483646 w 3583"/>
                <a:gd name="T3" fmla="*/ 2147483646 h 2647"/>
                <a:gd name="T4" fmla="*/ 2147483646 w 3583"/>
                <a:gd name="T5" fmla="*/ 2147483646 h 2647"/>
                <a:gd name="T6" fmla="*/ 2147483646 w 3583"/>
                <a:gd name="T7" fmla="*/ 2147483646 h 2647"/>
                <a:gd name="T8" fmla="*/ 2147483646 w 3583"/>
                <a:gd name="T9" fmla="*/ 2147483646 h 2647"/>
                <a:gd name="T10" fmla="*/ 2147483646 w 3583"/>
                <a:gd name="T11" fmla="*/ 2147483646 h 2647"/>
                <a:gd name="T12" fmla="*/ 2147483646 w 3583"/>
                <a:gd name="T13" fmla="*/ 2147483646 h 2647"/>
                <a:gd name="T14" fmla="*/ 2147483646 w 3583"/>
                <a:gd name="T15" fmla="*/ 2147483646 h 2647"/>
                <a:gd name="T16" fmla="*/ 2147483646 w 3583"/>
                <a:gd name="T17" fmla="*/ 2147483646 h 2647"/>
                <a:gd name="T18" fmla="*/ 2147483646 w 3583"/>
                <a:gd name="T19" fmla="*/ 2147483646 h 2647"/>
                <a:gd name="T20" fmla="*/ 2147483646 w 3583"/>
                <a:gd name="T21" fmla="*/ 2147483646 h 2647"/>
                <a:gd name="T22" fmla="*/ 2147483646 w 3583"/>
                <a:gd name="T23" fmla="*/ 2147483646 h 2647"/>
                <a:gd name="T24" fmla="*/ 2147483646 w 3583"/>
                <a:gd name="T25" fmla="*/ 2147483646 h 2647"/>
                <a:gd name="T26" fmla="*/ 2147483646 w 3583"/>
                <a:gd name="T27" fmla="*/ 2147483646 h 2647"/>
                <a:gd name="T28" fmla="*/ 2147483646 w 3583"/>
                <a:gd name="T29" fmla="*/ 2147483646 h 2647"/>
                <a:gd name="T30" fmla="*/ 2147483646 w 3583"/>
                <a:gd name="T31" fmla="*/ 2147483646 h 2647"/>
                <a:gd name="T32" fmla="*/ 2147483646 w 3583"/>
                <a:gd name="T33" fmla="*/ 2147483646 h 2647"/>
                <a:gd name="T34" fmla="*/ 2147483646 w 3583"/>
                <a:gd name="T35" fmla="*/ 2147483646 h 2647"/>
                <a:gd name="T36" fmla="*/ 2147483646 w 3583"/>
                <a:gd name="T37" fmla="*/ 2147483646 h 2647"/>
                <a:gd name="T38" fmla="*/ 2147483646 w 3583"/>
                <a:gd name="T39" fmla="*/ 2147483646 h 2647"/>
                <a:gd name="T40" fmla="*/ 2147483646 w 3583"/>
                <a:gd name="T41" fmla="*/ 2147483646 h 2647"/>
                <a:gd name="T42" fmla="*/ 2147483646 w 3583"/>
                <a:gd name="T43" fmla="*/ 2147483646 h 2647"/>
                <a:gd name="T44" fmla="*/ 2147483646 w 3583"/>
                <a:gd name="T45" fmla="*/ 2147483646 h 2647"/>
                <a:gd name="T46" fmla="*/ 2147483646 w 3583"/>
                <a:gd name="T47" fmla="*/ 2147483646 h 2647"/>
                <a:gd name="T48" fmla="*/ 2147483646 w 3583"/>
                <a:gd name="T49" fmla="*/ 2147483646 h 2647"/>
                <a:gd name="T50" fmla="*/ 2147483646 w 3583"/>
                <a:gd name="T51" fmla="*/ 2147483646 h 2647"/>
                <a:gd name="T52" fmla="*/ 2147483646 w 3583"/>
                <a:gd name="T53" fmla="*/ 2147483646 h 2647"/>
                <a:gd name="T54" fmla="*/ 2147483646 w 3583"/>
                <a:gd name="T55" fmla="*/ 2147483646 h 2647"/>
                <a:gd name="T56" fmla="*/ 2147483646 w 3583"/>
                <a:gd name="T57" fmla="*/ 2147483646 h 2647"/>
                <a:gd name="T58" fmla="*/ 2147483646 w 3583"/>
                <a:gd name="T59" fmla="*/ 2147483646 h 2647"/>
                <a:gd name="T60" fmla="*/ 2147483646 w 3583"/>
                <a:gd name="T61" fmla="*/ 2147483646 h 2647"/>
                <a:gd name="T62" fmla="*/ 2147483646 w 3583"/>
                <a:gd name="T63" fmla="*/ 2147483646 h 2647"/>
                <a:gd name="T64" fmla="*/ 2147483646 w 3583"/>
                <a:gd name="T65" fmla="*/ 2147483646 h 2647"/>
                <a:gd name="T66" fmla="*/ 2147483646 w 3583"/>
                <a:gd name="T67" fmla="*/ 2147483646 h 2647"/>
                <a:gd name="T68" fmla="*/ 2147483646 w 3583"/>
                <a:gd name="T69" fmla="*/ 2147483646 h 2647"/>
                <a:gd name="T70" fmla="*/ 2147483646 w 3583"/>
                <a:gd name="T71" fmla="*/ 2147483646 h 2647"/>
                <a:gd name="T72" fmla="*/ 2147483646 w 3583"/>
                <a:gd name="T73" fmla="*/ 2147483646 h 2647"/>
                <a:gd name="T74" fmla="*/ 2147483646 w 3583"/>
                <a:gd name="T75" fmla="*/ 2147483646 h 2647"/>
                <a:gd name="T76" fmla="*/ 2147483646 w 3583"/>
                <a:gd name="T77" fmla="*/ 2147483646 h 2647"/>
                <a:gd name="T78" fmla="*/ 2147483646 w 3583"/>
                <a:gd name="T79" fmla="*/ 2147483646 h 2647"/>
                <a:gd name="T80" fmla="*/ 2147483646 w 3583"/>
                <a:gd name="T81" fmla="*/ 2147483646 h 2647"/>
                <a:gd name="T82" fmla="*/ 2147483646 w 3583"/>
                <a:gd name="T83" fmla="*/ 2147483646 h 2647"/>
                <a:gd name="T84" fmla="*/ 2147483646 w 3583"/>
                <a:gd name="T85" fmla="*/ 2147483646 h 2647"/>
                <a:gd name="T86" fmla="*/ 2147483646 w 3583"/>
                <a:gd name="T87" fmla="*/ 2147483646 h 2647"/>
                <a:gd name="T88" fmla="*/ 2147483646 w 3583"/>
                <a:gd name="T89" fmla="*/ 2147483646 h 2647"/>
                <a:gd name="T90" fmla="*/ 2147483646 w 3583"/>
                <a:gd name="T91" fmla="*/ 2147483646 h 2647"/>
                <a:gd name="T92" fmla="*/ 2147483646 w 3583"/>
                <a:gd name="T93" fmla="*/ 2147483646 h 2647"/>
                <a:gd name="T94" fmla="*/ 2147483646 w 3583"/>
                <a:gd name="T95" fmla="*/ 2147483646 h 2647"/>
                <a:gd name="T96" fmla="*/ 2147483646 w 3583"/>
                <a:gd name="T97" fmla="*/ 2147483646 h 2647"/>
                <a:gd name="T98" fmla="*/ 2147483646 w 3583"/>
                <a:gd name="T99" fmla="*/ 2147483646 h 2647"/>
                <a:gd name="T100" fmla="*/ 2147483646 w 3583"/>
                <a:gd name="T101" fmla="*/ 2147483646 h 2647"/>
                <a:gd name="T102" fmla="*/ 2147483646 w 3583"/>
                <a:gd name="T103" fmla="*/ 2147483646 h 2647"/>
                <a:gd name="T104" fmla="*/ 2147483646 w 3583"/>
                <a:gd name="T105" fmla="*/ 2147483646 h 2647"/>
                <a:gd name="T106" fmla="*/ 2147483646 w 3583"/>
                <a:gd name="T107" fmla="*/ 2147483646 h 2647"/>
                <a:gd name="T108" fmla="*/ 2147483646 w 3583"/>
                <a:gd name="T109" fmla="*/ 2147483646 h 2647"/>
                <a:gd name="T110" fmla="*/ 2147483646 w 3583"/>
                <a:gd name="T111" fmla="*/ 2147483646 h 26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83" h="2647">
                  <a:moveTo>
                    <a:pt x="3357" y="473"/>
                  </a:moveTo>
                  <a:lnTo>
                    <a:pt x="3357" y="473"/>
                  </a:lnTo>
                  <a:lnTo>
                    <a:pt x="3319" y="393"/>
                  </a:lnTo>
                  <a:lnTo>
                    <a:pt x="3168" y="353"/>
                  </a:lnTo>
                  <a:lnTo>
                    <a:pt x="2987" y="0"/>
                  </a:lnTo>
                  <a:lnTo>
                    <a:pt x="2814" y="0"/>
                  </a:lnTo>
                  <a:lnTo>
                    <a:pt x="2761" y="96"/>
                  </a:lnTo>
                  <a:lnTo>
                    <a:pt x="2648" y="313"/>
                  </a:lnTo>
                  <a:lnTo>
                    <a:pt x="2535" y="313"/>
                  </a:lnTo>
                  <a:lnTo>
                    <a:pt x="2519" y="353"/>
                  </a:lnTo>
                  <a:lnTo>
                    <a:pt x="2519" y="361"/>
                  </a:lnTo>
                  <a:lnTo>
                    <a:pt x="2527" y="361"/>
                  </a:lnTo>
                  <a:lnTo>
                    <a:pt x="2535" y="361"/>
                  </a:lnTo>
                  <a:lnTo>
                    <a:pt x="2535" y="369"/>
                  </a:lnTo>
                  <a:lnTo>
                    <a:pt x="2542" y="369"/>
                  </a:lnTo>
                  <a:lnTo>
                    <a:pt x="2550" y="369"/>
                  </a:lnTo>
                  <a:lnTo>
                    <a:pt x="2550" y="377"/>
                  </a:lnTo>
                  <a:lnTo>
                    <a:pt x="2557" y="377"/>
                  </a:lnTo>
                  <a:lnTo>
                    <a:pt x="2550" y="377"/>
                  </a:lnTo>
                  <a:lnTo>
                    <a:pt x="2550" y="369"/>
                  </a:lnTo>
                  <a:lnTo>
                    <a:pt x="2542" y="369"/>
                  </a:lnTo>
                  <a:lnTo>
                    <a:pt x="2535" y="369"/>
                  </a:lnTo>
                  <a:lnTo>
                    <a:pt x="2535" y="361"/>
                  </a:lnTo>
                  <a:lnTo>
                    <a:pt x="2527" y="361"/>
                  </a:lnTo>
                  <a:lnTo>
                    <a:pt x="2519" y="361"/>
                  </a:lnTo>
                  <a:lnTo>
                    <a:pt x="2519" y="353"/>
                  </a:lnTo>
                  <a:lnTo>
                    <a:pt x="2482" y="433"/>
                  </a:lnTo>
                  <a:lnTo>
                    <a:pt x="2482" y="529"/>
                  </a:lnTo>
                  <a:lnTo>
                    <a:pt x="2648" y="553"/>
                  </a:lnTo>
                  <a:lnTo>
                    <a:pt x="2685" y="634"/>
                  </a:lnTo>
                  <a:lnTo>
                    <a:pt x="2519" y="690"/>
                  </a:lnTo>
                  <a:lnTo>
                    <a:pt x="2384" y="754"/>
                  </a:lnTo>
                  <a:lnTo>
                    <a:pt x="2255" y="810"/>
                  </a:lnTo>
                  <a:lnTo>
                    <a:pt x="2218" y="947"/>
                  </a:lnTo>
                  <a:lnTo>
                    <a:pt x="2014" y="971"/>
                  </a:lnTo>
                  <a:lnTo>
                    <a:pt x="1810" y="1107"/>
                  </a:lnTo>
                  <a:lnTo>
                    <a:pt x="1622" y="1011"/>
                  </a:lnTo>
                  <a:lnTo>
                    <a:pt x="1395" y="987"/>
                  </a:lnTo>
                  <a:lnTo>
                    <a:pt x="1230" y="810"/>
                  </a:lnTo>
                  <a:lnTo>
                    <a:pt x="988" y="730"/>
                  </a:lnTo>
                  <a:lnTo>
                    <a:pt x="966" y="529"/>
                  </a:lnTo>
                  <a:lnTo>
                    <a:pt x="837" y="457"/>
                  </a:lnTo>
                  <a:lnTo>
                    <a:pt x="822" y="433"/>
                  </a:lnTo>
                  <a:lnTo>
                    <a:pt x="784" y="457"/>
                  </a:lnTo>
                  <a:lnTo>
                    <a:pt x="724" y="473"/>
                  </a:lnTo>
                  <a:lnTo>
                    <a:pt x="686" y="594"/>
                  </a:lnTo>
                  <a:lnTo>
                    <a:pt x="536" y="570"/>
                  </a:lnTo>
                  <a:lnTo>
                    <a:pt x="498" y="770"/>
                  </a:lnTo>
                  <a:lnTo>
                    <a:pt x="370" y="794"/>
                  </a:lnTo>
                  <a:lnTo>
                    <a:pt x="332" y="1027"/>
                  </a:lnTo>
                  <a:lnTo>
                    <a:pt x="256" y="1107"/>
                  </a:lnTo>
                  <a:lnTo>
                    <a:pt x="166" y="1187"/>
                  </a:lnTo>
                  <a:lnTo>
                    <a:pt x="15" y="1227"/>
                  </a:lnTo>
                  <a:lnTo>
                    <a:pt x="0" y="1307"/>
                  </a:lnTo>
                  <a:lnTo>
                    <a:pt x="38" y="1340"/>
                  </a:lnTo>
                  <a:lnTo>
                    <a:pt x="53" y="1404"/>
                  </a:lnTo>
                  <a:lnTo>
                    <a:pt x="15" y="1420"/>
                  </a:lnTo>
                  <a:lnTo>
                    <a:pt x="53" y="1460"/>
                  </a:lnTo>
                  <a:lnTo>
                    <a:pt x="113" y="1484"/>
                  </a:lnTo>
                  <a:lnTo>
                    <a:pt x="166" y="1564"/>
                  </a:lnTo>
                  <a:lnTo>
                    <a:pt x="241" y="1564"/>
                  </a:lnTo>
                  <a:lnTo>
                    <a:pt x="355" y="1564"/>
                  </a:lnTo>
                  <a:lnTo>
                    <a:pt x="370" y="1596"/>
                  </a:lnTo>
                  <a:lnTo>
                    <a:pt x="294" y="1717"/>
                  </a:lnTo>
                  <a:lnTo>
                    <a:pt x="317" y="1781"/>
                  </a:lnTo>
                  <a:lnTo>
                    <a:pt x="279" y="1837"/>
                  </a:lnTo>
                  <a:lnTo>
                    <a:pt x="317" y="1917"/>
                  </a:lnTo>
                  <a:lnTo>
                    <a:pt x="407" y="1957"/>
                  </a:lnTo>
                  <a:lnTo>
                    <a:pt x="392" y="1973"/>
                  </a:lnTo>
                  <a:lnTo>
                    <a:pt x="430" y="1973"/>
                  </a:lnTo>
                  <a:lnTo>
                    <a:pt x="558" y="2037"/>
                  </a:lnTo>
                  <a:lnTo>
                    <a:pt x="671" y="2094"/>
                  </a:lnTo>
                  <a:lnTo>
                    <a:pt x="784" y="2118"/>
                  </a:lnTo>
                  <a:lnTo>
                    <a:pt x="822" y="2150"/>
                  </a:lnTo>
                  <a:lnTo>
                    <a:pt x="852" y="2150"/>
                  </a:lnTo>
                  <a:lnTo>
                    <a:pt x="913" y="2190"/>
                  </a:lnTo>
                  <a:lnTo>
                    <a:pt x="988" y="2190"/>
                  </a:lnTo>
                  <a:lnTo>
                    <a:pt x="1064" y="2190"/>
                  </a:lnTo>
                  <a:lnTo>
                    <a:pt x="1116" y="2118"/>
                  </a:lnTo>
                  <a:lnTo>
                    <a:pt x="1192" y="2053"/>
                  </a:lnTo>
                  <a:lnTo>
                    <a:pt x="1282" y="2053"/>
                  </a:lnTo>
                  <a:lnTo>
                    <a:pt x="1358" y="2118"/>
                  </a:lnTo>
                  <a:lnTo>
                    <a:pt x="1395" y="2118"/>
                  </a:lnTo>
                  <a:lnTo>
                    <a:pt x="1433" y="2134"/>
                  </a:lnTo>
                  <a:lnTo>
                    <a:pt x="1456" y="2230"/>
                  </a:lnTo>
                  <a:lnTo>
                    <a:pt x="1418" y="2350"/>
                  </a:lnTo>
                  <a:lnTo>
                    <a:pt x="1418" y="2390"/>
                  </a:lnTo>
                  <a:lnTo>
                    <a:pt x="1471" y="2406"/>
                  </a:lnTo>
                  <a:lnTo>
                    <a:pt x="1509" y="2471"/>
                  </a:lnTo>
                  <a:lnTo>
                    <a:pt x="1509" y="2511"/>
                  </a:lnTo>
                  <a:lnTo>
                    <a:pt x="1599" y="2551"/>
                  </a:lnTo>
                  <a:lnTo>
                    <a:pt x="1584" y="2567"/>
                  </a:lnTo>
                  <a:lnTo>
                    <a:pt x="1675" y="2551"/>
                  </a:lnTo>
                  <a:lnTo>
                    <a:pt x="1697" y="2471"/>
                  </a:lnTo>
                  <a:lnTo>
                    <a:pt x="1886" y="2471"/>
                  </a:lnTo>
                  <a:lnTo>
                    <a:pt x="1954" y="2527"/>
                  </a:lnTo>
                  <a:lnTo>
                    <a:pt x="1976" y="2591"/>
                  </a:lnTo>
                  <a:lnTo>
                    <a:pt x="2014" y="2567"/>
                  </a:lnTo>
                  <a:lnTo>
                    <a:pt x="2142" y="2647"/>
                  </a:lnTo>
                  <a:lnTo>
                    <a:pt x="2142" y="2591"/>
                  </a:lnTo>
                  <a:lnTo>
                    <a:pt x="2293" y="2527"/>
                  </a:lnTo>
                  <a:lnTo>
                    <a:pt x="2308" y="2511"/>
                  </a:lnTo>
                  <a:lnTo>
                    <a:pt x="2346" y="2487"/>
                  </a:lnTo>
                  <a:lnTo>
                    <a:pt x="2384" y="2511"/>
                  </a:lnTo>
                  <a:lnTo>
                    <a:pt x="2459" y="2471"/>
                  </a:lnTo>
                  <a:lnTo>
                    <a:pt x="2557" y="2406"/>
                  </a:lnTo>
                  <a:lnTo>
                    <a:pt x="2648" y="2334"/>
                  </a:lnTo>
                  <a:lnTo>
                    <a:pt x="2685" y="2254"/>
                  </a:lnTo>
                  <a:lnTo>
                    <a:pt x="2738" y="2174"/>
                  </a:lnTo>
                  <a:lnTo>
                    <a:pt x="2799" y="2053"/>
                  </a:lnTo>
                  <a:lnTo>
                    <a:pt x="2799" y="1997"/>
                  </a:lnTo>
                  <a:lnTo>
                    <a:pt x="2776" y="1957"/>
                  </a:lnTo>
                  <a:lnTo>
                    <a:pt x="2799" y="1893"/>
                  </a:lnTo>
                  <a:lnTo>
                    <a:pt x="2776" y="1821"/>
                  </a:lnTo>
                  <a:lnTo>
                    <a:pt x="2685" y="1620"/>
                  </a:lnTo>
                  <a:lnTo>
                    <a:pt x="2700" y="1596"/>
                  </a:lnTo>
                  <a:lnTo>
                    <a:pt x="2776" y="1500"/>
                  </a:lnTo>
                  <a:lnTo>
                    <a:pt x="2836" y="1484"/>
                  </a:lnTo>
                  <a:lnTo>
                    <a:pt x="2844" y="1476"/>
                  </a:lnTo>
                  <a:lnTo>
                    <a:pt x="2844" y="1460"/>
                  </a:lnTo>
                  <a:lnTo>
                    <a:pt x="2836" y="1444"/>
                  </a:lnTo>
                  <a:lnTo>
                    <a:pt x="2738" y="1420"/>
                  </a:lnTo>
                  <a:lnTo>
                    <a:pt x="2685" y="1444"/>
                  </a:lnTo>
                  <a:lnTo>
                    <a:pt x="2648" y="1420"/>
                  </a:lnTo>
                  <a:lnTo>
                    <a:pt x="2610" y="1364"/>
                  </a:lnTo>
                  <a:lnTo>
                    <a:pt x="2572" y="1324"/>
                  </a:lnTo>
                  <a:lnTo>
                    <a:pt x="2663" y="1283"/>
                  </a:lnTo>
                  <a:lnTo>
                    <a:pt x="2723" y="1227"/>
                  </a:lnTo>
                  <a:lnTo>
                    <a:pt x="2814" y="1163"/>
                  </a:lnTo>
                  <a:lnTo>
                    <a:pt x="2851" y="1163"/>
                  </a:lnTo>
                  <a:lnTo>
                    <a:pt x="2799" y="1243"/>
                  </a:lnTo>
                  <a:lnTo>
                    <a:pt x="2836" y="1283"/>
                  </a:lnTo>
                  <a:lnTo>
                    <a:pt x="2874" y="1267"/>
                  </a:lnTo>
                  <a:lnTo>
                    <a:pt x="2964" y="1227"/>
                  </a:lnTo>
                  <a:lnTo>
                    <a:pt x="2987" y="1139"/>
                  </a:lnTo>
                  <a:lnTo>
                    <a:pt x="3040" y="1091"/>
                  </a:lnTo>
                  <a:lnTo>
                    <a:pt x="3093" y="1131"/>
                  </a:lnTo>
                  <a:lnTo>
                    <a:pt x="3085" y="1051"/>
                  </a:lnTo>
                  <a:lnTo>
                    <a:pt x="3161" y="1003"/>
                  </a:lnTo>
                  <a:lnTo>
                    <a:pt x="3259" y="1019"/>
                  </a:lnTo>
                  <a:lnTo>
                    <a:pt x="3304" y="987"/>
                  </a:lnTo>
                  <a:lnTo>
                    <a:pt x="3357" y="1011"/>
                  </a:lnTo>
                  <a:lnTo>
                    <a:pt x="3394" y="794"/>
                  </a:lnTo>
                  <a:lnTo>
                    <a:pt x="3485" y="770"/>
                  </a:lnTo>
                  <a:lnTo>
                    <a:pt x="3583" y="473"/>
                  </a:lnTo>
                  <a:lnTo>
                    <a:pt x="3357" y="473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3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14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124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6368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1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9418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12"/>
          <p:cNvSpPr>
            <a:spLocks noChangeArrowheads="1"/>
          </p:cNvSpPr>
          <p:nvPr/>
        </p:nvSpPr>
        <p:spPr bwMode="auto">
          <a:xfrm>
            <a:off x="3635375" y="170180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Beijing</a:t>
            </a:r>
          </a:p>
        </p:txBody>
      </p:sp>
      <p:sp>
        <p:nvSpPr>
          <p:cNvPr id="5127" name="Rectangle 13"/>
          <p:cNvSpPr>
            <a:spLocks noChangeArrowheads="1"/>
          </p:cNvSpPr>
          <p:nvPr/>
        </p:nvSpPr>
        <p:spPr bwMode="auto">
          <a:xfrm>
            <a:off x="6516688" y="3717925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Shanghai</a:t>
            </a:r>
          </a:p>
        </p:txBody>
      </p:sp>
      <p:sp>
        <p:nvSpPr>
          <p:cNvPr id="5128" name="Rectangle 14"/>
          <p:cNvSpPr>
            <a:spLocks noChangeArrowheads="1"/>
          </p:cNvSpPr>
          <p:nvPr/>
        </p:nvSpPr>
        <p:spPr bwMode="auto">
          <a:xfrm>
            <a:off x="3563938" y="40052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Guangzhou</a:t>
            </a:r>
          </a:p>
        </p:txBody>
      </p:sp>
      <p:sp>
        <p:nvSpPr>
          <p:cNvPr id="5129" name="Rectangle 12"/>
          <p:cNvSpPr>
            <a:spLocks noChangeArrowheads="1"/>
          </p:cNvSpPr>
          <p:nvPr/>
        </p:nvSpPr>
        <p:spPr bwMode="auto">
          <a:xfrm>
            <a:off x="2493963" y="58054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Hainan</a:t>
            </a:r>
            <a:endParaRPr lang="en-US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CHINA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grpSp>
        <p:nvGrpSpPr>
          <p:cNvPr id="5131" name="Group 7"/>
          <p:cNvGrpSpPr>
            <a:grpSpLocks/>
          </p:cNvGrpSpPr>
          <p:nvPr/>
        </p:nvGrpSpPr>
        <p:grpSpPr bwMode="auto">
          <a:xfrm>
            <a:off x="1116013" y="909638"/>
            <a:ext cx="6840537" cy="5616575"/>
            <a:chOff x="1331913" y="1125414"/>
            <a:chExt cx="6840537" cy="5615954"/>
          </a:xfrm>
        </p:grpSpPr>
        <p:sp>
          <p:nvSpPr>
            <p:cNvPr id="5134" name="Freeform 7"/>
            <p:cNvSpPr>
              <a:spLocks/>
            </p:cNvSpPr>
            <p:nvPr/>
          </p:nvSpPr>
          <p:spPr bwMode="auto">
            <a:xfrm>
              <a:off x="1331913" y="1125414"/>
              <a:ext cx="6840537" cy="5053012"/>
            </a:xfrm>
            <a:custGeom>
              <a:avLst/>
              <a:gdLst>
                <a:gd name="T0" fmla="*/ 2147483646 w 3583"/>
                <a:gd name="T1" fmla="*/ 2147483646 h 2647"/>
                <a:gd name="T2" fmla="*/ 2147483646 w 3583"/>
                <a:gd name="T3" fmla="*/ 2147483646 h 2647"/>
                <a:gd name="T4" fmla="*/ 2147483646 w 3583"/>
                <a:gd name="T5" fmla="*/ 2147483646 h 2647"/>
                <a:gd name="T6" fmla="*/ 2147483646 w 3583"/>
                <a:gd name="T7" fmla="*/ 2147483646 h 2647"/>
                <a:gd name="T8" fmla="*/ 2147483646 w 3583"/>
                <a:gd name="T9" fmla="*/ 2147483646 h 2647"/>
                <a:gd name="T10" fmla="*/ 2147483646 w 3583"/>
                <a:gd name="T11" fmla="*/ 2147483646 h 2647"/>
                <a:gd name="T12" fmla="*/ 2147483646 w 3583"/>
                <a:gd name="T13" fmla="*/ 2147483646 h 2647"/>
                <a:gd name="T14" fmla="*/ 2147483646 w 3583"/>
                <a:gd name="T15" fmla="*/ 2147483646 h 2647"/>
                <a:gd name="T16" fmla="*/ 2147483646 w 3583"/>
                <a:gd name="T17" fmla="*/ 2147483646 h 2647"/>
                <a:gd name="T18" fmla="*/ 2147483646 w 3583"/>
                <a:gd name="T19" fmla="*/ 2147483646 h 2647"/>
                <a:gd name="T20" fmla="*/ 2147483646 w 3583"/>
                <a:gd name="T21" fmla="*/ 2147483646 h 2647"/>
                <a:gd name="T22" fmla="*/ 2147483646 w 3583"/>
                <a:gd name="T23" fmla="*/ 2147483646 h 2647"/>
                <a:gd name="T24" fmla="*/ 2147483646 w 3583"/>
                <a:gd name="T25" fmla="*/ 2147483646 h 2647"/>
                <a:gd name="T26" fmla="*/ 2147483646 w 3583"/>
                <a:gd name="T27" fmla="*/ 2147483646 h 2647"/>
                <a:gd name="T28" fmla="*/ 2147483646 w 3583"/>
                <a:gd name="T29" fmla="*/ 2147483646 h 2647"/>
                <a:gd name="T30" fmla="*/ 2147483646 w 3583"/>
                <a:gd name="T31" fmla="*/ 2147483646 h 2647"/>
                <a:gd name="T32" fmla="*/ 2147483646 w 3583"/>
                <a:gd name="T33" fmla="*/ 2147483646 h 2647"/>
                <a:gd name="T34" fmla="*/ 2147483646 w 3583"/>
                <a:gd name="T35" fmla="*/ 2147483646 h 2647"/>
                <a:gd name="T36" fmla="*/ 2147483646 w 3583"/>
                <a:gd name="T37" fmla="*/ 2147483646 h 2647"/>
                <a:gd name="T38" fmla="*/ 2147483646 w 3583"/>
                <a:gd name="T39" fmla="*/ 2147483646 h 2647"/>
                <a:gd name="T40" fmla="*/ 2147483646 w 3583"/>
                <a:gd name="T41" fmla="*/ 2147483646 h 2647"/>
                <a:gd name="T42" fmla="*/ 2147483646 w 3583"/>
                <a:gd name="T43" fmla="*/ 2147483646 h 2647"/>
                <a:gd name="T44" fmla="*/ 2147483646 w 3583"/>
                <a:gd name="T45" fmla="*/ 2147483646 h 2647"/>
                <a:gd name="T46" fmla="*/ 2147483646 w 3583"/>
                <a:gd name="T47" fmla="*/ 2147483646 h 2647"/>
                <a:gd name="T48" fmla="*/ 2147483646 w 3583"/>
                <a:gd name="T49" fmla="*/ 2147483646 h 2647"/>
                <a:gd name="T50" fmla="*/ 2147483646 w 3583"/>
                <a:gd name="T51" fmla="*/ 2147483646 h 2647"/>
                <a:gd name="T52" fmla="*/ 2147483646 w 3583"/>
                <a:gd name="T53" fmla="*/ 2147483646 h 2647"/>
                <a:gd name="T54" fmla="*/ 2147483646 w 3583"/>
                <a:gd name="T55" fmla="*/ 2147483646 h 2647"/>
                <a:gd name="T56" fmla="*/ 2147483646 w 3583"/>
                <a:gd name="T57" fmla="*/ 2147483646 h 2647"/>
                <a:gd name="T58" fmla="*/ 2147483646 w 3583"/>
                <a:gd name="T59" fmla="*/ 2147483646 h 2647"/>
                <a:gd name="T60" fmla="*/ 2147483646 w 3583"/>
                <a:gd name="T61" fmla="*/ 2147483646 h 2647"/>
                <a:gd name="T62" fmla="*/ 2147483646 w 3583"/>
                <a:gd name="T63" fmla="*/ 2147483646 h 2647"/>
                <a:gd name="T64" fmla="*/ 2147483646 w 3583"/>
                <a:gd name="T65" fmla="*/ 2147483646 h 2647"/>
                <a:gd name="T66" fmla="*/ 2147483646 w 3583"/>
                <a:gd name="T67" fmla="*/ 2147483646 h 2647"/>
                <a:gd name="T68" fmla="*/ 2147483646 w 3583"/>
                <a:gd name="T69" fmla="*/ 2147483646 h 2647"/>
                <a:gd name="T70" fmla="*/ 2147483646 w 3583"/>
                <a:gd name="T71" fmla="*/ 2147483646 h 2647"/>
                <a:gd name="T72" fmla="*/ 2147483646 w 3583"/>
                <a:gd name="T73" fmla="*/ 2147483646 h 2647"/>
                <a:gd name="T74" fmla="*/ 2147483646 w 3583"/>
                <a:gd name="T75" fmla="*/ 2147483646 h 2647"/>
                <a:gd name="T76" fmla="*/ 2147483646 w 3583"/>
                <a:gd name="T77" fmla="*/ 2147483646 h 2647"/>
                <a:gd name="T78" fmla="*/ 2147483646 w 3583"/>
                <a:gd name="T79" fmla="*/ 2147483646 h 2647"/>
                <a:gd name="T80" fmla="*/ 2147483646 w 3583"/>
                <a:gd name="T81" fmla="*/ 2147483646 h 2647"/>
                <a:gd name="T82" fmla="*/ 2147483646 w 3583"/>
                <a:gd name="T83" fmla="*/ 2147483646 h 2647"/>
                <a:gd name="T84" fmla="*/ 2147483646 w 3583"/>
                <a:gd name="T85" fmla="*/ 2147483646 h 2647"/>
                <a:gd name="T86" fmla="*/ 2147483646 w 3583"/>
                <a:gd name="T87" fmla="*/ 2147483646 h 2647"/>
                <a:gd name="T88" fmla="*/ 2147483646 w 3583"/>
                <a:gd name="T89" fmla="*/ 2147483646 h 2647"/>
                <a:gd name="T90" fmla="*/ 2147483646 w 3583"/>
                <a:gd name="T91" fmla="*/ 2147483646 h 2647"/>
                <a:gd name="T92" fmla="*/ 2147483646 w 3583"/>
                <a:gd name="T93" fmla="*/ 2147483646 h 2647"/>
                <a:gd name="T94" fmla="*/ 2147483646 w 3583"/>
                <a:gd name="T95" fmla="*/ 2147483646 h 2647"/>
                <a:gd name="T96" fmla="*/ 2147483646 w 3583"/>
                <a:gd name="T97" fmla="*/ 2147483646 h 2647"/>
                <a:gd name="T98" fmla="*/ 2147483646 w 3583"/>
                <a:gd name="T99" fmla="*/ 2147483646 h 2647"/>
                <a:gd name="T100" fmla="*/ 2147483646 w 3583"/>
                <a:gd name="T101" fmla="*/ 2147483646 h 2647"/>
                <a:gd name="T102" fmla="*/ 2147483646 w 3583"/>
                <a:gd name="T103" fmla="*/ 2147483646 h 2647"/>
                <a:gd name="T104" fmla="*/ 2147483646 w 3583"/>
                <a:gd name="T105" fmla="*/ 2147483646 h 2647"/>
                <a:gd name="T106" fmla="*/ 2147483646 w 3583"/>
                <a:gd name="T107" fmla="*/ 2147483646 h 2647"/>
                <a:gd name="T108" fmla="*/ 2147483646 w 3583"/>
                <a:gd name="T109" fmla="*/ 2147483646 h 2647"/>
                <a:gd name="T110" fmla="*/ 2147483646 w 3583"/>
                <a:gd name="T111" fmla="*/ 2147483646 h 26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83" h="2647">
                  <a:moveTo>
                    <a:pt x="3357" y="473"/>
                  </a:moveTo>
                  <a:lnTo>
                    <a:pt x="3357" y="473"/>
                  </a:lnTo>
                  <a:lnTo>
                    <a:pt x="3319" y="393"/>
                  </a:lnTo>
                  <a:lnTo>
                    <a:pt x="3168" y="353"/>
                  </a:lnTo>
                  <a:lnTo>
                    <a:pt x="2987" y="0"/>
                  </a:lnTo>
                  <a:lnTo>
                    <a:pt x="2814" y="0"/>
                  </a:lnTo>
                  <a:lnTo>
                    <a:pt x="2761" y="96"/>
                  </a:lnTo>
                  <a:lnTo>
                    <a:pt x="2648" y="313"/>
                  </a:lnTo>
                  <a:lnTo>
                    <a:pt x="2535" y="313"/>
                  </a:lnTo>
                  <a:lnTo>
                    <a:pt x="2519" y="353"/>
                  </a:lnTo>
                  <a:lnTo>
                    <a:pt x="2519" y="361"/>
                  </a:lnTo>
                  <a:lnTo>
                    <a:pt x="2527" y="361"/>
                  </a:lnTo>
                  <a:lnTo>
                    <a:pt x="2535" y="361"/>
                  </a:lnTo>
                  <a:lnTo>
                    <a:pt x="2535" y="369"/>
                  </a:lnTo>
                  <a:lnTo>
                    <a:pt x="2542" y="369"/>
                  </a:lnTo>
                  <a:lnTo>
                    <a:pt x="2550" y="369"/>
                  </a:lnTo>
                  <a:lnTo>
                    <a:pt x="2550" y="377"/>
                  </a:lnTo>
                  <a:lnTo>
                    <a:pt x="2557" y="377"/>
                  </a:lnTo>
                  <a:lnTo>
                    <a:pt x="2550" y="377"/>
                  </a:lnTo>
                  <a:lnTo>
                    <a:pt x="2550" y="369"/>
                  </a:lnTo>
                  <a:lnTo>
                    <a:pt x="2542" y="369"/>
                  </a:lnTo>
                  <a:lnTo>
                    <a:pt x="2535" y="369"/>
                  </a:lnTo>
                  <a:lnTo>
                    <a:pt x="2535" y="361"/>
                  </a:lnTo>
                  <a:lnTo>
                    <a:pt x="2527" y="361"/>
                  </a:lnTo>
                  <a:lnTo>
                    <a:pt x="2519" y="361"/>
                  </a:lnTo>
                  <a:lnTo>
                    <a:pt x="2519" y="353"/>
                  </a:lnTo>
                  <a:lnTo>
                    <a:pt x="2482" y="433"/>
                  </a:lnTo>
                  <a:lnTo>
                    <a:pt x="2482" y="529"/>
                  </a:lnTo>
                  <a:lnTo>
                    <a:pt x="2648" y="553"/>
                  </a:lnTo>
                  <a:lnTo>
                    <a:pt x="2685" y="634"/>
                  </a:lnTo>
                  <a:lnTo>
                    <a:pt x="2519" y="690"/>
                  </a:lnTo>
                  <a:lnTo>
                    <a:pt x="2384" y="754"/>
                  </a:lnTo>
                  <a:lnTo>
                    <a:pt x="2255" y="810"/>
                  </a:lnTo>
                  <a:lnTo>
                    <a:pt x="2218" y="947"/>
                  </a:lnTo>
                  <a:lnTo>
                    <a:pt x="2014" y="971"/>
                  </a:lnTo>
                  <a:lnTo>
                    <a:pt x="1810" y="1107"/>
                  </a:lnTo>
                  <a:lnTo>
                    <a:pt x="1622" y="1011"/>
                  </a:lnTo>
                  <a:lnTo>
                    <a:pt x="1395" y="987"/>
                  </a:lnTo>
                  <a:lnTo>
                    <a:pt x="1230" y="810"/>
                  </a:lnTo>
                  <a:lnTo>
                    <a:pt x="988" y="730"/>
                  </a:lnTo>
                  <a:lnTo>
                    <a:pt x="966" y="529"/>
                  </a:lnTo>
                  <a:lnTo>
                    <a:pt x="837" y="457"/>
                  </a:lnTo>
                  <a:lnTo>
                    <a:pt x="822" y="433"/>
                  </a:lnTo>
                  <a:lnTo>
                    <a:pt x="784" y="457"/>
                  </a:lnTo>
                  <a:lnTo>
                    <a:pt x="724" y="473"/>
                  </a:lnTo>
                  <a:lnTo>
                    <a:pt x="686" y="594"/>
                  </a:lnTo>
                  <a:lnTo>
                    <a:pt x="536" y="570"/>
                  </a:lnTo>
                  <a:lnTo>
                    <a:pt x="498" y="770"/>
                  </a:lnTo>
                  <a:lnTo>
                    <a:pt x="370" y="794"/>
                  </a:lnTo>
                  <a:lnTo>
                    <a:pt x="332" y="1027"/>
                  </a:lnTo>
                  <a:lnTo>
                    <a:pt x="256" y="1107"/>
                  </a:lnTo>
                  <a:lnTo>
                    <a:pt x="166" y="1187"/>
                  </a:lnTo>
                  <a:lnTo>
                    <a:pt x="15" y="1227"/>
                  </a:lnTo>
                  <a:lnTo>
                    <a:pt x="0" y="1307"/>
                  </a:lnTo>
                  <a:lnTo>
                    <a:pt x="38" y="1340"/>
                  </a:lnTo>
                  <a:lnTo>
                    <a:pt x="53" y="1404"/>
                  </a:lnTo>
                  <a:lnTo>
                    <a:pt x="15" y="1420"/>
                  </a:lnTo>
                  <a:lnTo>
                    <a:pt x="53" y="1460"/>
                  </a:lnTo>
                  <a:lnTo>
                    <a:pt x="113" y="1484"/>
                  </a:lnTo>
                  <a:lnTo>
                    <a:pt x="166" y="1564"/>
                  </a:lnTo>
                  <a:lnTo>
                    <a:pt x="241" y="1564"/>
                  </a:lnTo>
                  <a:lnTo>
                    <a:pt x="355" y="1564"/>
                  </a:lnTo>
                  <a:lnTo>
                    <a:pt x="370" y="1596"/>
                  </a:lnTo>
                  <a:lnTo>
                    <a:pt x="294" y="1717"/>
                  </a:lnTo>
                  <a:lnTo>
                    <a:pt x="317" y="1781"/>
                  </a:lnTo>
                  <a:lnTo>
                    <a:pt x="279" y="1837"/>
                  </a:lnTo>
                  <a:lnTo>
                    <a:pt x="317" y="1917"/>
                  </a:lnTo>
                  <a:lnTo>
                    <a:pt x="407" y="1957"/>
                  </a:lnTo>
                  <a:lnTo>
                    <a:pt x="392" y="1973"/>
                  </a:lnTo>
                  <a:lnTo>
                    <a:pt x="430" y="1973"/>
                  </a:lnTo>
                  <a:lnTo>
                    <a:pt x="558" y="2037"/>
                  </a:lnTo>
                  <a:lnTo>
                    <a:pt x="671" y="2094"/>
                  </a:lnTo>
                  <a:lnTo>
                    <a:pt x="784" y="2118"/>
                  </a:lnTo>
                  <a:lnTo>
                    <a:pt x="822" y="2150"/>
                  </a:lnTo>
                  <a:lnTo>
                    <a:pt x="852" y="2150"/>
                  </a:lnTo>
                  <a:lnTo>
                    <a:pt x="913" y="2190"/>
                  </a:lnTo>
                  <a:lnTo>
                    <a:pt x="988" y="2190"/>
                  </a:lnTo>
                  <a:lnTo>
                    <a:pt x="1064" y="2190"/>
                  </a:lnTo>
                  <a:lnTo>
                    <a:pt x="1116" y="2118"/>
                  </a:lnTo>
                  <a:lnTo>
                    <a:pt x="1192" y="2053"/>
                  </a:lnTo>
                  <a:lnTo>
                    <a:pt x="1282" y="2053"/>
                  </a:lnTo>
                  <a:lnTo>
                    <a:pt x="1358" y="2118"/>
                  </a:lnTo>
                  <a:lnTo>
                    <a:pt x="1395" y="2118"/>
                  </a:lnTo>
                  <a:lnTo>
                    <a:pt x="1433" y="2134"/>
                  </a:lnTo>
                  <a:lnTo>
                    <a:pt x="1456" y="2230"/>
                  </a:lnTo>
                  <a:lnTo>
                    <a:pt x="1418" y="2350"/>
                  </a:lnTo>
                  <a:lnTo>
                    <a:pt x="1418" y="2390"/>
                  </a:lnTo>
                  <a:lnTo>
                    <a:pt x="1471" y="2406"/>
                  </a:lnTo>
                  <a:lnTo>
                    <a:pt x="1509" y="2471"/>
                  </a:lnTo>
                  <a:lnTo>
                    <a:pt x="1509" y="2511"/>
                  </a:lnTo>
                  <a:lnTo>
                    <a:pt x="1599" y="2551"/>
                  </a:lnTo>
                  <a:lnTo>
                    <a:pt x="1584" y="2567"/>
                  </a:lnTo>
                  <a:lnTo>
                    <a:pt x="1675" y="2551"/>
                  </a:lnTo>
                  <a:lnTo>
                    <a:pt x="1697" y="2471"/>
                  </a:lnTo>
                  <a:lnTo>
                    <a:pt x="1886" y="2471"/>
                  </a:lnTo>
                  <a:lnTo>
                    <a:pt x="1954" y="2527"/>
                  </a:lnTo>
                  <a:lnTo>
                    <a:pt x="1976" y="2591"/>
                  </a:lnTo>
                  <a:lnTo>
                    <a:pt x="2014" y="2567"/>
                  </a:lnTo>
                  <a:lnTo>
                    <a:pt x="2142" y="2647"/>
                  </a:lnTo>
                  <a:lnTo>
                    <a:pt x="2142" y="2591"/>
                  </a:lnTo>
                  <a:lnTo>
                    <a:pt x="2293" y="2527"/>
                  </a:lnTo>
                  <a:lnTo>
                    <a:pt x="2308" y="2511"/>
                  </a:lnTo>
                  <a:lnTo>
                    <a:pt x="2346" y="2487"/>
                  </a:lnTo>
                  <a:lnTo>
                    <a:pt x="2384" y="2511"/>
                  </a:lnTo>
                  <a:lnTo>
                    <a:pt x="2459" y="2471"/>
                  </a:lnTo>
                  <a:lnTo>
                    <a:pt x="2557" y="2406"/>
                  </a:lnTo>
                  <a:lnTo>
                    <a:pt x="2648" y="2334"/>
                  </a:lnTo>
                  <a:lnTo>
                    <a:pt x="2685" y="2254"/>
                  </a:lnTo>
                  <a:lnTo>
                    <a:pt x="2738" y="2174"/>
                  </a:lnTo>
                  <a:lnTo>
                    <a:pt x="2799" y="2053"/>
                  </a:lnTo>
                  <a:lnTo>
                    <a:pt x="2799" y="1997"/>
                  </a:lnTo>
                  <a:lnTo>
                    <a:pt x="2776" y="1957"/>
                  </a:lnTo>
                  <a:lnTo>
                    <a:pt x="2799" y="1893"/>
                  </a:lnTo>
                  <a:lnTo>
                    <a:pt x="2776" y="1821"/>
                  </a:lnTo>
                  <a:lnTo>
                    <a:pt x="2685" y="1620"/>
                  </a:lnTo>
                  <a:lnTo>
                    <a:pt x="2700" y="1596"/>
                  </a:lnTo>
                  <a:lnTo>
                    <a:pt x="2776" y="1500"/>
                  </a:lnTo>
                  <a:lnTo>
                    <a:pt x="2836" y="1484"/>
                  </a:lnTo>
                  <a:lnTo>
                    <a:pt x="2844" y="1476"/>
                  </a:lnTo>
                  <a:lnTo>
                    <a:pt x="2844" y="1460"/>
                  </a:lnTo>
                  <a:lnTo>
                    <a:pt x="2836" y="1444"/>
                  </a:lnTo>
                  <a:lnTo>
                    <a:pt x="2738" y="1420"/>
                  </a:lnTo>
                  <a:lnTo>
                    <a:pt x="2685" y="1444"/>
                  </a:lnTo>
                  <a:lnTo>
                    <a:pt x="2648" y="1420"/>
                  </a:lnTo>
                  <a:lnTo>
                    <a:pt x="2610" y="1364"/>
                  </a:lnTo>
                  <a:lnTo>
                    <a:pt x="2572" y="1324"/>
                  </a:lnTo>
                  <a:lnTo>
                    <a:pt x="2663" y="1283"/>
                  </a:lnTo>
                  <a:lnTo>
                    <a:pt x="2723" y="1227"/>
                  </a:lnTo>
                  <a:lnTo>
                    <a:pt x="2814" y="1163"/>
                  </a:lnTo>
                  <a:lnTo>
                    <a:pt x="2851" y="1163"/>
                  </a:lnTo>
                  <a:lnTo>
                    <a:pt x="2799" y="1243"/>
                  </a:lnTo>
                  <a:lnTo>
                    <a:pt x="2836" y="1283"/>
                  </a:lnTo>
                  <a:lnTo>
                    <a:pt x="2874" y="1267"/>
                  </a:lnTo>
                  <a:lnTo>
                    <a:pt x="2964" y="1227"/>
                  </a:lnTo>
                  <a:lnTo>
                    <a:pt x="2987" y="1139"/>
                  </a:lnTo>
                  <a:lnTo>
                    <a:pt x="3040" y="1091"/>
                  </a:lnTo>
                  <a:lnTo>
                    <a:pt x="3093" y="1131"/>
                  </a:lnTo>
                  <a:lnTo>
                    <a:pt x="3085" y="1051"/>
                  </a:lnTo>
                  <a:lnTo>
                    <a:pt x="3161" y="1003"/>
                  </a:lnTo>
                  <a:lnTo>
                    <a:pt x="3259" y="1019"/>
                  </a:lnTo>
                  <a:lnTo>
                    <a:pt x="3304" y="987"/>
                  </a:lnTo>
                  <a:lnTo>
                    <a:pt x="3357" y="1011"/>
                  </a:lnTo>
                  <a:lnTo>
                    <a:pt x="3394" y="794"/>
                  </a:lnTo>
                  <a:lnTo>
                    <a:pt x="3485" y="770"/>
                  </a:lnTo>
                  <a:lnTo>
                    <a:pt x="3583" y="473"/>
                  </a:lnTo>
                  <a:lnTo>
                    <a:pt x="3357" y="473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3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14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132" name="Picture 10" descr="gre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1416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35" descr="yell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703888"/>
            <a:ext cx="887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CHINA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178</Words>
  <Application>Microsoft Office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24</cp:revision>
  <dcterms:created xsi:type="dcterms:W3CDTF">2011-07-11T11:56:50Z</dcterms:created>
  <dcterms:modified xsi:type="dcterms:W3CDTF">2015-02-22T11:20:13Z</dcterms:modified>
</cp:coreProperties>
</file>