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66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BBE0E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0964835A-FF54-437A-9F12-F9BC87746BB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111050F-1F0A-46F0-AE64-ABDADED1A3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579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20EC69-8C43-488F-B83C-DBCDD9B8E1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EF87BDF-3D32-48C0-BA00-CA22E1F581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7973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0A90A3-0504-4364-9D62-3F5A3992EEC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3304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32CA7F-CC57-42FF-9257-2A5EEE1911D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6340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D8E-FBE2-4D81-B11E-46C22D5B37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9A52F2-3E4D-421C-BAB7-9A58EB969D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275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51ADA-77A2-4BDC-B627-5290C7B472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F335F-CA2E-477E-B90E-3FE937583D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098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1BFF-1019-4439-9EDE-44170FA1DE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FC915-3C9A-407A-A099-ED2CAB7A3F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667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FBBFB-DC38-45DC-A821-FF1DCBE4D4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B6A5F-E0A6-4DE0-82C9-DC0F5FC85F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36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F1218-6173-47BE-AEC1-8ABAE287CA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1F564-9E8F-4C10-B7B7-FBD4EE134F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32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1C31D-CC36-4E0A-BDBF-9400834226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F0DE1-D6D4-4C65-9D13-345E2CF855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986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6ACFB-EFA7-4A9A-8821-C214BD1837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0911D-E590-41F2-82E6-CFBA6E73C8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282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A3AA9-E092-4CA8-9B6E-F0CA8293BF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B997E9-CE99-4EEC-90E4-DC40A70A0B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365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0F47F-54EA-423C-9AD9-850B6AD38A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03B69-AA1A-4D2F-BE13-F2E495B412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137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74B98-08D6-4847-9815-2D8E0303E4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3BD4-994E-4AD2-AE70-E1DA6DDB7F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1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6877E-900E-40EF-A66A-5CEAC514564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CCF00-0A81-41A0-A15E-B3843666A5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1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F2E422-7E6E-4092-AADF-608229FC4B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029522-AFEB-42A2-8B88-2A0681BE6D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0"/>
            <a:ext cx="1935162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5" r:id="rId2"/>
    <p:sldLayoutId id="2147483786" r:id="rId3"/>
    <p:sldLayoutId id="2147483787" r:id="rId4"/>
    <p:sldLayoutId id="2147483788" r:id="rId5"/>
    <p:sldLayoutId id="2147483795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15"/>
          <p:cNvSpPr>
            <a:spLocks/>
          </p:cNvSpPr>
          <p:nvPr/>
        </p:nvSpPr>
        <p:spPr bwMode="auto">
          <a:xfrm>
            <a:off x="2630488" y="3468688"/>
            <a:ext cx="900112" cy="744537"/>
          </a:xfrm>
          <a:custGeom>
            <a:avLst/>
            <a:gdLst>
              <a:gd name="T0" fmla="*/ 838485 w 901100"/>
              <a:gd name="T1" fmla="*/ 428448 h 744820"/>
              <a:gd name="T2" fmla="*/ 831856 w 901100"/>
              <a:gd name="T3" fmla="*/ 501516 h 744820"/>
              <a:gd name="T4" fmla="*/ 821913 w 901100"/>
              <a:gd name="T5" fmla="*/ 551335 h 744820"/>
              <a:gd name="T6" fmla="*/ 858369 w 901100"/>
              <a:gd name="T7" fmla="*/ 488230 h 744820"/>
              <a:gd name="T8" fmla="*/ 838485 w 901100"/>
              <a:gd name="T9" fmla="*/ 428448 h 744820"/>
              <a:gd name="T10" fmla="*/ 543523 w 901100"/>
              <a:gd name="T11" fmla="*/ 322166 h 744820"/>
              <a:gd name="T12" fmla="*/ 546837 w 901100"/>
              <a:gd name="T13" fmla="*/ 388591 h 744820"/>
              <a:gd name="T14" fmla="*/ 510382 w 901100"/>
              <a:gd name="T15" fmla="*/ 431770 h 744820"/>
              <a:gd name="T16" fmla="*/ 566722 w 901100"/>
              <a:gd name="T17" fmla="*/ 458340 h 744820"/>
              <a:gd name="T18" fmla="*/ 586607 w 901100"/>
              <a:gd name="T19" fmla="*/ 421806 h 744820"/>
              <a:gd name="T20" fmla="*/ 606493 w 901100"/>
              <a:gd name="T21" fmla="*/ 391914 h 744820"/>
              <a:gd name="T22" fmla="*/ 609807 w 901100"/>
              <a:gd name="T23" fmla="*/ 335450 h 744820"/>
              <a:gd name="T24" fmla="*/ 543523 w 901100"/>
              <a:gd name="T25" fmla="*/ 322166 h 744820"/>
              <a:gd name="T26" fmla="*/ 613121 w 901100"/>
              <a:gd name="T27" fmla="*/ 0 h 744820"/>
              <a:gd name="T28" fmla="*/ 666147 w 901100"/>
              <a:gd name="T29" fmla="*/ 19926 h 744820"/>
              <a:gd name="T30" fmla="*/ 712545 w 901100"/>
              <a:gd name="T31" fmla="*/ 33212 h 744820"/>
              <a:gd name="T32" fmla="*/ 705916 w 901100"/>
              <a:gd name="T33" fmla="*/ 112924 h 744820"/>
              <a:gd name="T34" fmla="*/ 755631 w 901100"/>
              <a:gd name="T35" fmla="*/ 136173 h 744820"/>
              <a:gd name="T36" fmla="*/ 745688 w 901100"/>
              <a:gd name="T37" fmla="*/ 159421 h 744820"/>
              <a:gd name="T38" fmla="*/ 802029 w 901100"/>
              <a:gd name="T39" fmla="*/ 232492 h 744820"/>
              <a:gd name="T40" fmla="*/ 821913 w 901100"/>
              <a:gd name="T41" fmla="*/ 308882 h 744820"/>
              <a:gd name="T42" fmla="*/ 758944 w 901100"/>
              <a:gd name="T43" fmla="*/ 378628 h 744820"/>
              <a:gd name="T44" fmla="*/ 871625 w 901100"/>
              <a:gd name="T45" fmla="*/ 348735 h 744820"/>
              <a:gd name="T46" fmla="*/ 898139 w 901100"/>
              <a:gd name="T47" fmla="*/ 461660 h 744820"/>
              <a:gd name="T48" fmla="*/ 891509 w 901100"/>
              <a:gd name="T49" fmla="*/ 567942 h 744820"/>
              <a:gd name="T50" fmla="*/ 838485 w 901100"/>
              <a:gd name="T51" fmla="*/ 644332 h 744820"/>
              <a:gd name="T52" fmla="*/ 811971 w 901100"/>
              <a:gd name="T53" fmla="*/ 627725 h 744820"/>
              <a:gd name="T54" fmla="*/ 762257 w 901100"/>
              <a:gd name="T55" fmla="*/ 634369 h 744820"/>
              <a:gd name="T56" fmla="*/ 722488 w 901100"/>
              <a:gd name="T57" fmla="*/ 743971 h 744820"/>
              <a:gd name="T58" fmla="*/ 642948 w 901100"/>
              <a:gd name="T59" fmla="*/ 740649 h 744820"/>
              <a:gd name="T60" fmla="*/ 629691 w 901100"/>
              <a:gd name="T61" fmla="*/ 700795 h 744820"/>
              <a:gd name="T62" fmla="*/ 497125 w 901100"/>
              <a:gd name="T63" fmla="*/ 727365 h 744820"/>
              <a:gd name="T64" fmla="*/ 510382 w 901100"/>
              <a:gd name="T65" fmla="*/ 684189 h 744820"/>
              <a:gd name="T66" fmla="*/ 470611 w 901100"/>
              <a:gd name="T67" fmla="*/ 654296 h 744820"/>
              <a:gd name="T68" fmla="*/ 427528 w 901100"/>
              <a:gd name="T69" fmla="*/ 631047 h 744820"/>
              <a:gd name="T70" fmla="*/ 427528 w 901100"/>
              <a:gd name="T71" fmla="*/ 564620 h 744820"/>
              <a:gd name="T72" fmla="*/ 384443 w 901100"/>
              <a:gd name="T73" fmla="*/ 508160 h 744820"/>
              <a:gd name="T74" fmla="*/ 304903 w 901100"/>
              <a:gd name="T75" fmla="*/ 548016 h 744820"/>
              <a:gd name="T76" fmla="*/ 328102 w 901100"/>
              <a:gd name="T77" fmla="*/ 597835 h 744820"/>
              <a:gd name="T78" fmla="*/ 301589 w 901100"/>
              <a:gd name="T79" fmla="*/ 644332 h 744820"/>
              <a:gd name="T80" fmla="*/ 261819 w 901100"/>
              <a:gd name="T81" fmla="*/ 697474 h 744820"/>
              <a:gd name="T82" fmla="*/ 238620 w 901100"/>
              <a:gd name="T83" fmla="*/ 680866 h 744820"/>
              <a:gd name="T84" fmla="*/ 182279 w 901100"/>
              <a:gd name="T85" fmla="*/ 680866 h 744820"/>
              <a:gd name="T86" fmla="*/ 152451 w 901100"/>
              <a:gd name="T87" fmla="*/ 637690 h 744820"/>
              <a:gd name="T88" fmla="*/ 102739 w 901100"/>
              <a:gd name="T89" fmla="*/ 644332 h 744820"/>
              <a:gd name="T90" fmla="*/ 96111 w 901100"/>
              <a:gd name="T91" fmla="*/ 591191 h 744820"/>
              <a:gd name="T92" fmla="*/ 0 w 901100"/>
              <a:gd name="T93" fmla="*/ 478267 h 744820"/>
              <a:gd name="T94" fmla="*/ 53027 w 901100"/>
              <a:gd name="T95" fmla="*/ 418484 h 744820"/>
              <a:gd name="T96" fmla="*/ 106053 w 901100"/>
              <a:gd name="T97" fmla="*/ 425125 h 744820"/>
              <a:gd name="T98" fmla="*/ 162394 w 901100"/>
              <a:gd name="T99" fmla="*/ 378628 h 744820"/>
              <a:gd name="T100" fmla="*/ 96111 w 901100"/>
              <a:gd name="T101" fmla="*/ 308882 h 744820"/>
              <a:gd name="T102" fmla="*/ 202164 w 901100"/>
              <a:gd name="T103" fmla="*/ 288953 h 744820"/>
              <a:gd name="T104" fmla="*/ 258505 w 901100"/>
              <a:gd name="T105" fmla="*/ 152780 h 744820"/>
              <a:gd name="T106" fmla="*/ 324788 w 901100"/>
              <a:gd name="T107" fmla="*/ 102961 h 744820"/>
              <a:gd name="T108" fmla="*/ 377814 w 901100"/>
              <a:gd name="T109" fmla="*/ 96316 h 744820"/>
              <a:gd name="T110" fmla="*/ 427528 w 901100"/>
              <a:gd name="T111" fmla="*/ 39856 h 744820"/>
              <a:gd name="T112" fmla="*/ 520324 w 901100"/>
              <a:gd name="T113" fmla="*/ 19926 h 744820"/>
              <a:gd name="T114" fmla="*/ 613121 w 901100"/>
              <a:gd name="T115" fmla="*/ 0 h 74482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6403" y="425611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The Map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THE UNITED KINGDOM</a:t>
            </a:r>
            <a:endParaRPr lang="en-GB" altLang="en-US" sz="2000"/>
          </a:p>
        </p:txBody>
      </p:sp>
      <p:sp>
        <p:nvSpPr>
          <p:cNvPr id="6148" name="Freeform 20"/>
          <p:cNvSpPr>
            <a:spLocks/>
          </p:cNvSpPr>
          <p:nvPr/>
        </p:nvSpPr>
        <p:spPr bwMode="auto">
          <a:xfrm>
            <a:off x="3744913" y="4002088"/>
            <a:ext cx="155575" cy="225425"/>
          </a:xfrm>
          <a:custGeom>
            <a:avLst/>
            <a:gdLst>
              <a:gd name="T0" fmla="*/ 153828 w 156456"/>
              <a:gd name="T1" fmla="*/ 0 h 225992"/>
              <a:gd name="T2" fmla="*/ 153828 w 156456"/>
              <a:gd name="T3" fmla="*/ 103521 h 225992"/>
              <a:gd name="T4" fmla="*/ 44439 w 156456"/>
              <a:gd name="T5" fmla="*/ 213944 h 225992"/>
              <a:gd name="T6" fmla="*/ 0 w 156456"/>
              <a:gd name="T7" fmla="*/ 224295 h 225992"/>
              <a:gd name="T8" fmla="*/ 6837 w 156456"/>
              <a:gd name="T9" fmla="*/ 179437 h 225992"/>
              <a:gd name="T10" fmla="*/ 51276 w 156456"/>
              <a:gd name="T11" fmla="*/ 93169 h 225992"/>
              <a:gd name="T12" fmla="*/ 54695 w 156456"/>
              <a:gd name="T13" fmla="*/ 48309 h 225992"/>
              <a:gd name="T14" fmla="*/ 153828 w 156456"/>
              <a:gd name="T15" fmla="*/ 0 h 2259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49" name="Freeform 7"/>
          <p:cNvSpPr>
            <a:spLocks/>
          </p:cNvSpPr>
          <p:nvPr/>
        </p:nvSpPr>
        <p:spPr bwMode="auto">
          <a:xfrm>
            <a:off x="2971800" y="1676400"/>
            <a:ext cx="3048000" cy="4648200"/>
          </a:xfrm>
          <a:custGeom>
            <a:avLst/>
            <a:gdLst>
              <a:gd name="T0" fmla="*/ 2147483646 w 666"/>
              <a:gd name="T1" fmla="*/ 2147483646 h 1016"/>
              <a:gd name="T2" fmla="*/ 2147483646 w 666"/>
              <a:gd name="T3" fmla="*/ 2147483646 h 1016"/>
              <a:gd name="T4" fmla="*/ 2147483646 w 666"/>
              <a:gd name="T5" fmla="*/ 2147483646 h 1016"/>
              <a:gd name="T6" fmla="*/ 2147483646 w 666"/>
              <a:gd name="T7" fmla="*/ 2147483646 h 1016"/>
              <a:gd name="T8" fmla="*/ 2147483646 w 666"/>
              <a:gd name="T9" fmla="*/ 2147483646 h 1016"/>
              <a:gd name="T10" fmla="*/ 2147483646 w 666"/>
              <a:gd name="T11" fmla="*/ 2147483646 h 1016"/>
              <a:gd name="T12" fmla="*/ 2147483646 w 666"/>
              <a:gd name="T13" fmla="*/ 2147483646 h 1016"/>
              <a:gd name="T14" fmla="*/ 2147483646 w 666"/>
              <a:gd name="T15" fmla="*/ 2147483646 h 1016"/>
              <a:gd name="T16" fmla="*/ 2147483646 w 666"/>
              <a:gd name="T17" fmla="*/ 2147483646 h 1016"/>
              <a:gd name="T18" fmla="*/ 2147483646 w 666"/>
              <a:gd name="T19" fmla="*/ 2147483646 h 1016"/>
              <a:gd name="T20" fmla="*/ 2147483646 w 666"/>
              <a:gd name="T21" fmla="*/ 2147483646 h 1016"/>
              <a:gd name="T22" fmla="*/ 2147483646 w 666"/>
              <a:gd name="T23" fmla="*/ 2147483646 h 1016"/>
              <a:gd name="T24" fmla="*/ 2147483646 w 666"/>
              <a:gd name="T25" fmla="*/ 2147483646 h 1016"/>
              <a:gd name="T26" fmla="*/ 2147483646 w 666"/>
              <a:gd name="T27" fmla="*/ 2147483646 h 1016"/>
              <a:gd name="T28" fmla="*/ 2147483646 w 666"/>
              <a:gd name="T29" fmla="*/ 2147483646 h 1016"/>
              <a:gd name="T30" fmla="*/ 2147483646 w 666"/>
              <a:gd name="T31" fmla="*/ 2147483646 h 1016"/>
              <a:gd name="T32" fmla="*/ 2147483646 w 666"/>
              <a:gd name="T33" fmla="*/ 2147483646 h 1016"/>
              <a:gd name="T34" fmla="*/ 2147483646 w 666"/>
              <a:gd name="T35" fmla="*/ 2147483646 h 1016"/>
              <a:gd name="T36" fmla="*/ 2147483646 w 666"/>
              <a:gd name="T37" fmla="*/ 2147483646 h 1016"/>
              <a:gd name="T38" fmla="*/ 2147483646 w 666"/>
              <a:gd name="T39" fmla="*/ 2147483646 h 1016"/>
              <a:gd name="T40" fmla="*/ 2147483646 w 666"/>
              <a:gd name="T41" fmla="*/ 2147483646 h 1016"/>
              <a:gd name="T42" fmla="*/ 2147483646 w 666"/>
              <a:gd name="T43" fmla="*/ 2147483646 h 1016"/>
              <a:gd name="T44" fmla="*/ 2147483646 w 666"/>
              <a:gd name="T45" fmla="*/ 2147483646 h 1016"/>
              <a:gd name="T46" fmla="*/ 2147483646 w 666"/>
              <a:gd name="T47" fmla="*/ 2147483646 h 1016"/>
              <a:gd name="T48" fmla="*/ 2147483646 w 666"/>
              <a:gd name="T49" fmla="*/ 2147483646 h 1016"/>
              <a:gd name="T50" fmla="*/ 2147483646 w 666"/>
              <a:gd name="T51" fmla="*/ 2147483646 h 1016"/>
              <a:gd name="T52" fmla="*/ 0 w 666"/>
              <a:gd name="T53" fmla="*/ 2147483646 h 1016"/>
              <a:gd name="T54" fmla="*/ 2147483646 w 666"/>
              <a:gd name="T55" fmla="*/ 2147483646 h 1016"/>
              <a:gd name="T56" fmla="*/ 2147483646 w 666"/>
              <a:gd name="T57" fmla="*/ 2147483646 h 1016"/>
              <a:gd name="T58" fmla="*/ 2147483646 w 666"/>
              <a:gd name="T59" fmla="*/ 2147483646 h 1016"/>
              <a:gd name="T60" fmla="*/ 2147483646 w 666"/>
              <a:gd name="T61" fmla="*/ 2147483646 h 1016"/>
              <a:gd name="T62" fmla="*/ 2147483646 w 666"/>
              <a:gd name="T63" fmla="*/ 2147483646 h 1016"/>
              <a:gd name="T64" fmla="*/ 2147483646 w 666"/>
              <a:gd name="T65" fmla="*/ 2147483646 h 1016"/>
              <a:gd name="T66" fmla="*/ 2147483646 w 666"/>
              <a:gd name="T67" fmla="*/ 2147483646 h 1016"/>
              <a:gd name="T68" fmla="*/ 2147483646 w 666"/>
              <a:gd name="T69" fmla="*/ 2147483646 h 1016"/>
              <a:gd name="T70" fmla="*/ 2147483646 w 666"/>
              <a:gd name="T71" fmla="*/ 2147483646 h 1016"/>
              <a:gd name="T72" fmla="*/ 2147483646 w 666"/>
              <a:gd name="T73" fmla="*/ 2147483646 h 1016"/>
              <a:gd name="T74" fmla="*/ 2147483646 w 666"/>
              <a:gd name="T75" fmla="*/ 2147483646 h 1016"/>
              <a:gd name="T76" fmla="*/ 2147483646 w 666"/>
              <a:gd name="T77" fmla="*/ 2147483646 h 1016"/>
              <a:gd name="T78" fmla="*/ 2147483646 w 666"/>
              <a:gd name="T79" fmla="*/ 2147483646 h 1016"/>
              <a:gd name="T80" fmla="*/ 2147483646 w 666"/>
              <a:gd name="T81" fmla="*/ 2147483646 h 1016"/>
              <a:gd name="T82" fmla="*/ 2147483646 w 666"/>
              <a:gd name="T83" fmla="*/ 2147483646 h 1016"/>
              <a:gd name="T84" fmla="*/ 2147483646 w 666"/>
              <a:gd name="T85" fmla="*/ 2147483646 h 1016"/>
              <a:gd name="T86" fmla="*/ 2147483646 w 666"/>
              <a:gd name="T87" fmla="*/ 2147483646 h 1016"/>
              <a:gd name="T88" fmla="*/ 2147483646 w 666"/>
              <a:gd name="T89" fmla="*/ 2147483646 h 1016"/>
              <a:gd name="T90" fmla="*/ 2147483646 w 666"/>
              <a:gd name="T91" fmla="*/ 2147483646 h 1016"/>
              <a:gd name="T92" fmla="*/ 2147483646 w 666"/>
              <a:gd name="T93" fmla="*/ 2147483646 h 1016"/>
              <a:gd name="T94" fmla="*/ 2147483646 w 666"/>
              <a:gd name="T95" fmla="*/ 2147483646 h 10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66" h="1016">
                <a:moveTo>
                  <a:pt x="329" y="128"/>
                </a:moveTo>
                <a:lnTo>
                  <a:pt x="354" y="104"/>
                </a:lnTo>
                <a:lnTo>
                  <a:pt x="337" y="96"/>
                </a:lnTo>
                <a:lnTo>
                  <a:pt x="388" y="64"/>
                </a:lnTo>
                <a:lnTo>
                  <a:pt x="413" y="56"/>
                </a:lnTo>
                <a:lnTo>
                  <a:pt x="421" y="24"/>
                </a:lnTo>
                <a:lnTo>
                  <a:pt x="320" y="16"/>
                </a:lnTo>
                <a:lnTo>
                  <a:pt x="287" y="0"/>
                </a:lnTo>
                <a:lnTo>
                  <a:pt x="270" y="24"/>
                </a:lnTo>
                <a:lnTo>
                  <a:pt x="253" y="40"/>
                </a:lnTo>
                <a:lnTo>
                  <a:pt x="245" y="56"/>
                </a:lnTo>
                <a:lnTo>
                  <a:pt x="253" y="80"/>
                </a:lnTo>
                <a:lnTo>
                  <a:pt x="219" y="88"/>
                </a:lnTo>
                <a:lnTo>
                  <a:pt x="202" y="104"/>
                </a:lnTo>
                <a:lnTo>
                  <a:pt x="202" y="136"/>
                </a:lnTo>
                <a:lnTo>
                  <a:pt x="202" y="160"/>
                </a:lnTo>
                <a:lnTo>
                  <a:pt x="186" y="184"/>
                </a:lnTo>
                <a:lnTo>
                  <a:pt x="169" y="200"/>
                </a:lnTo>
                <a:lnTo>
                  <a:pt x="135" y="248"/>
                </a:lnTo>
                <a:lnTo>
                  <a:pt x="160" y="256"/>
                </a:lnTo>
                <a:lnTo>
                  <a:pt x="202" y="232"/>
                </a:lnTo>
                <a:lnTo>
                  <a:pt x="186" y="264"/>
                </a:lnTo>
                <a:lnTo>
                  <a:pt x="177" y="296"/>
                </a:lnTo>
                <a:lnTo>
                  <a:pt x="169" y="320"/>
                </a:lnTo>
                <a:lnTo>
                  <a:pt x="143" y="376"/>
                </a:lnTo>
                <a:lnTo>
                  <a:pt x="169" y="376"/>
                </a:lnTo>
                <a:lnTo>
                  <a:pt x="186" y="344"/>
                </a:lnTo>
                <a:lnTo>
                  <a:pt x="202" y="304"/>
                </a:lnTo>
                <a:lnTo>
                  <a:pt x="211" y="328"/>
                </a:lnTo>
                <a:lnTo>
                  <a:pt x="228" y="320"/>
                </a:lnTo>
                <a:lnTo>
                  <a:pt x="219" y="344"/>
                </a:lnTo>
                <a:lnTo>
                  <a:pt x="228" y="360"/>
                </a:lnTo>
                <a:lnTo>
                  <a:pt x="186" y="424"/>
                </a:lnTo>
                <a:lnTo>
                  <a:pt x="194" y="472"/>
                </a:lnTo>
                <a:lnTo>
                  <a:pt x="202" y="440"/>
                </a:lnTo>
                <a:lnTo>
                  <a:pt x="236" y="464"/>
                </a:lnTo>
                <a:lnTo>
                  <a:pt x="253" y="456"/>
                </a:lnTo>
                <a:lnTo>
                  <a:pt x="278" y="464"/>
                </a:lnTo>
                <a:lnTo>
                  <a:pt x="303" y="448"/>
                </a:lnTo>
                <a:lnTo>
                  <a:pt x="329" y="456"/>
                </a:lnTo>
                <a:lnTo>
                  <a:pt x="295" y="480"/>
                </a:lnTo>
                <a:lnTo>
                  <a:pt x="287" y="496"/>
                </a:lnTo>
                <a:lnTo>
                  <a:pt x="312" y="544"/>
                </a:lnTo>
                <a:lnTo>
                  <a:pt x="329" y="544"/>
                </a:lnTo>
                <a:lnTo>
                  <a:pt x="329" y="576"/>
                </a:lnTo>
                <a:lnTo>
                  <a:pt x="320" y="576"/>
                </a:lnTo>
                <a:lnTo>
                  <a:pt x="312" y="632"/>
                </a:lnTo>
                <a:lnTo>
                  <a:pt x="295" y="648"/>
                </a:lnTo>
                <a:lnTo>
                  <a:pt x="287" y="640"/>
                </a:lnTo>
                <a:lnTo>
                  <a:pt x="236" y="640"/>
                </a:lnTo>
                <a:lnTo>
                  <a:pt x="202" y="624"/>
                </a:lnTo>
                <a:lnTo>
                  <a:pt x="186" y="632"/>
                </a:lnTo>
                <a:lnTo>
                  <a:pt x="202" y="648"/>
                </a:lnTo>
                <a:lnTo>
                  <a:pt x="160" y="680"/>
                </a:lnTo>
                <a:lnTo>
                  <a:pt x="177" y="688"/>
                </a:lnTo>
                <a:lnTo>
                  <a:pt x="202" y="680"/>
                </a:lnTo>
                <a:lnTo>
                  <a:pt x="211" y="744"/>
                </a:lnTo>
                <a:lnTo>
                  <a:pt x="169" y="760"/>
                </a:lnTo>
                <a:lnTo>
                  <a:pt x="143" y="768"/>
                </a:lnTo>
                <a:lnTo>
                  <a:pt x="101" y="776"/>
                </a:lnTo>
                <a:lnTo>
                  <a:pt x="84" y="784"/>
                </a:lnTo>
                <a:lnTo>
                  <a:pt x="93" y="792"/>
                </a:lnTo>
                <a:lnTo>
                  <a:pt x="101" y="808"/>
                </a:lnTo>
                <a:lnTo>
                  <a:pt x="135" y="824"/>
                </a:lnTo>
                <a:lnTo>
                  <a:pt x="152" y="808"/>
                </a:lnTo>
                <a:lnTo>
                  <a:pt x="169" y="824"/>
                </a:lnTo>
                <a:lnTo>
                  <a:pt x="160" y="840"/>
                </a:lnTo>
                <a:lnTo>
                  <a:pt x="194" y="840"/>
                </a:lnTo>
                <a:lnTo>
                  <a:pt x="219" y="864"/>
                </a:lnTo>
                <a:lnTo>
                  <a:pt x="261" y="864"/>
                </a:lnTo>
                <a:lnTo>
                  <a:pt x="278" y="856"/>
                </a:lnTo>
                <a:lnTo>
                  <a:pt x="295" y="848"/>
                </a:lnTo>
                <a:lnTo>
                  <a:pt x="270" y="872"/>
                </a:lnTo>
                <a:lnTo>
                  <a:pt x="261" y="888"/>
                </a:lnTo>
                <a:lnTo>
                  <a:pt x="228" y="896"/>
                </a:lnTo>
                <a:lnTo>
                  <a:pt x="160" y="888"/>
                </a:lnTo>
                <a:lnTo>
                  <a:pt x="152" y="896"/>
                </a:lnTo>
                <a:lnTo>
                  <a:pt x="127" y="904"/>
                </a:lnTo>
                <a:lnTo>
                  <a:pt x="110" y="928"/>
                </a:lnTo>
                <a:lnTo>
                  <a:pt x="42" y="976"/>
                </a:lnTo>
                <a:lnTo>
                  <a:pt x="0" y="984"/>
                </a:lnTo>
                <a:lnTo>
                  <a:pt x="9" y="992"/>
                </a:lnTo>
                <a:lnTo>
                  <a:pt x="34" y="992"/>
                </a:lnTo>
                <a:lnTo>
                  <a:pt x="51" y="1016"/>
                </a:lnTo>
                <a:lnTo>
                  <a:pt x="68" y="1008"/>
                </a:lnTo>
                <a:lnTo>
                  <a:pt x="68" y="992"/>
                </a:lnTo>
                <a:lnTo>
                  <a:pt x="93" y="976"/>
                </a:lnTo>
                <a:lnTo>
                  <a:pt x="143" y="976"/>
                </a:lnTo>
                <a:lnTo>
                  <a:pt x="169" y="1008"/>
                </a:lnTo>
                <a:lnTo>
                  <a:pt x="219" y="960"/>
                </a:lnTo>
                <a:lnTo>
                  <a:pt x="261" y="952"/>
                </a:lnTo>
                <a:lnTo>
                  <a:pt x="295" y="976"/>
                </a:lnTo>
                <a:lnTo>
                  <a:pt x="337" y="984"/>
                </a:lnTo>
                <a:lnTo>
                  <a:pt x="346" y="968"/>
                </a:lnTo>
                <a:lnTo>
                  <a:pt x="388" y="968"/>
                </a:lnTo>
                <a:lnTo>
                  <a:pt x="421" y="968"/>
                </a:lnTo>
                <a:lnTo>
                  <a:pt x="472" y="968"/>
                </a:lnTo>
                <a:lnTo>
                  <a:pt x="506" y="984"/>
                </a:lnTo>
                <a:lnTo>
                  <a:pt x="573" y="968"/>
                </a:lnTo>
                <a:lnTo>
                  <a:pt x="590" y="952"/>
                </a:lnTo>
                <a:lnTo>
                  <a:pt x="624" y="952"/>
                </a:lnTo>
                <a:lnTo>
                  <a:pt x="624" y="928"/>
                </a:lnTo>
                <a:lnTo>
                  <a:pt x="565" y="912"/>
                </a:lnTo>
                <a:lnTo>
                  <a:pt x="590" y="896"/>
                </a:lnTo>
                <a:lnTo>
                  <a:pt x="590" y="872"/>
                </a:lnTo>
                <a:lnTo>
                  <a:pt x="624" y="872"/>
                </a:lnTo>
                <a:lnTo>
                  <a:pt x="624" y="856"/>
                </a:lnTo>
                <a:lnTo>
                  <a:pt x="649" y="840"/>
                </a:lnTo>
                <a:lnTo>
                  <a:pt x="657" y="816"/>
                </a:lnTo>
                <a:lnTo>
                  <a:pt x="666" y="800"/>
                </a:lnTo>
                <a:lnTo>
                  <a:pt x="666" y="760"/>
                </a:lnTo>
                <a:lnTo>
                  <a:pt x="582" y="728"/>
                </a:lnTo>
                <a:lnTo>
                  <a:pt x="565" y="744"/>
                </a:lnTo>
                <a:lnTo>
                  <a:pt x="539" y="728"/>
                </a:lnTo>
                <a:lnTo>
                  <a:pt x="573" y="704"/>
                </a:lnTo>
                <a:lnTo>
                  <a:pt x="556" y="656"/>
                </a:lnTo>
                <a:lnTo>
                  <a:pt x="523" y="632"/>
                </a:lnTo>
                <a:lnTo>
                  <a:pt x="548" y="632"/>
                </a:lnTo>
                <a:lnTo>
                  <a:pt x="539" y="592"/>
                </a:lnTo>
                <a:lnTo>
                  <a:pt x="539" y="576"/>
                </a:lnTo>
                <a:lnTo>
                  <a:pt x="531" y="560"/>
                </a:lnTo>
                <a:lnTo>
                  <a:pt x="523" y="536"/>
                </a:lnTo>
                <a:lnTo>
                  <a:pt x="480" y="512"/>
                </a:lnTo>
                <a:lnTo>
                  <a:pt x="472" y="480"/>
                </a:lnTo>
                <a:lnTo>
                  <a:pt x="455" y="440"/>
                </a:lnTo>
                <a:lnTo>
                  <a:pt x="455" y="392"/>
                </a:lnTo>
                <a:lnTo>
                  <a:pt x="447" y="376"/>
                </a:lnTo>
                <a:lnTo>
                  <a:pt x="421" y="352"/>
                </a:lnTo>
                <a:lnTo>
                  <a:pt x="413" y="344"/>
                </a:lnTo>
                <a:lnTo>
                  <a:pt x="396" y="328"/>
                </a:lnTo>
                <a:lnTo>
                  <a:pt x="362" y="328"/>
                </a:lnTo>
                <a:lnTo>
                  <a:pt x="337" y="320"/>
                </a:lnTo>
                <a:lnTo>
                  <a:pt x="371" y="312"/>
                </a:lnTo>
                <a:lnTo>
                  <a:pt x="396" y="304"/>
                </a:lnTo>
                <a:lnTo>
                  <a:pt x="388" y="280"/>
                </a:lnTo>
                <a:lnTo>
                  <a:pt x="421" y="264"/>
                </a:lnTo>
                <a:lnTo>
                  <a:pt x="421" y="248"/>
                </a:lnTo>
                <a:lnTo>
                  <a:pt x="447" y="224"/>
                </a:lnTo>
                <a:lnTo>
                  <a:pt x="455" y="192"/>
                </a:lnTo>
                <a:lnTo>
                  <a:pt x="489" y="168"/>
                </a:lnTo>
                <a:lnTo>
                  <a:pt x="489" y="144"/>
                </a:lnTo>
                <a:lnTo>
                  <a:pt x="447" y="144"/>
                </a:lnTo>
                <a:lnTo>
                  <a:pt x="430" y="128"/>
                </a:lnTo>
                <a:lnTo>
                  <a:pt x="379" y="120"/>
                </a:lnTo>
                <a:lnTo>
                  <a:pt x="329" y="12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0" name="Freeform 8"/>
          <p:cNvSpPr>
            <a:spLocks/>
          </p:cNvSpPr>
          <p:nvPr/>
        </p:nvSpPr>
        <p:spPr bwMode="auto">
          <a:xfrm>
            <a:off x="2971800" y="1676400"/>
            <a:ext cx="3048000" cy="4648200"/>
          </a:xfrm>
          <a:custGeom>
            <a:avLst/>
            <a:gdLst>
              <a:gd name="T0" fmla="*/ 2147483646 w 666"/>
              <a:gd name="T1" fmla="*/ 2147483646 h 1016"/>
              <a:gd name="T2" fmla="*/ 2147483646 w 666"/>
              <a:gd name="T3" fmla="*/ 2147483646 h 1016"/>
              <a:gd name="T4" fmla="*/ 2147483646 w 666"/>
              <a:gd name="T5" fmla="*/ 2147483646 h 1016"/>
              <a:gd name="T6" fmla="*/ 2147483646 w 666"/>
              <a:gd name="T7" fmla="*/ 2147483646 h 1016"/>
              <a:gd name="T8" fmla="*/ 2147483646 w 666"/>
              <a:gd name="T9" fmla="*/ 2147483646 h 1016"/>
              <a:gd name="T10" fmla="*/ 2147483646 w 666"/>
              <a:gd name="T11" fmla="*/ 2147483646 h 1016"/>
              <a:gd name="T12" fmla="*/ 2147483646 w 666"/>
              <a:gd name="T13" fmla="*/ 2147483646 h 1016"/>
              <a:gd name="T14" fmla="*/ 2147483646 w 666"/>
              <a:gd name="T15" fmla="*/ 2147483646 h 1016"/>
              <a:gd name="T16" fmla="*/ 2147483646 w 666"/>
              <a:gd name="T17" fmla="*/ 2147483646 h 1016"/>
              <a:gd name="T18" fmla="*/ 2147483646 w 666"/>
              <a:gd name="T19" fmla="*/ 2147483646 h 1016"/>
              <a:gd name="T20" fmla="*/ 2147483646 w 666"/>
              <a:gd name="T21" fmla="*/ 2147483646 h 1016"/>
              <a:gd name="T22" fmla="*/ 2147483646 w 666"/>
              <a:gd name="T23" fmla="*/ 2147483646 h 1016"/>
              <a:gd name="T24" fmla="*/ 2147483646 w 666"/>
              <a:gd name="T25" fmla="*/ 2147483646 h 1016"/>
              <a:gd name="T26" fmla="*/ 2147483646 w 666"/>
              <a:gd name="T27" fmla="*/ 2147483646 h 1016"/>
              <a:gd name="T28" fmla="*/ 2147483646 w 666"/>
              <a:gd name="T29" fmla="*/ 2147483646 h 1016"/>
              <a:gd name="T30" fmla="*/ 2147483646 w 666"/>
              <a:gd name="T31" fmla="*/ 2147483646 h 1016"/>
              <a:gd name="T32" fmla="*/ 2147483646 w 666"/>
              <a:gd name="T33" fmla="*/ 2147483646 h 1016"/>
              <a:gd name="T34" fmla="*/ 2147483646 w 666"/>
              <a:gd name="T35" fmla="*/ 2147483646 h 1016"/>
              <a:gd name="T36" fmla="*/ 2147483646 w 666"/>
              <a:gd name="T37" fmla="*/ 2147483646 h 1016"/>
              <a:gd name="T38" fmla="*/ 2147483646 w 666"/>
              <a:gd name="T39" fmla="*/ 2147483646 h 1016"/>
              <a:gd name="T40" fmla="*/ 2147483646 w 666"/>
              <a:gd name="T41" fmla="*/ 2147483646 h 1016"/>
              <a:gd name="T42" fmla="*/ 2147483646 w 666"/>
              <a:gd name="T43" fmla="*/ 2147483646 h 1016"/>
              <a:gd name="T44" fmla="*/ 2147483646 w 666"/>
              <a:gd name="T45" fmla="*/ 2147483646 h 1016"/>
              <a:gd name="T46" fmla="*/ 2147483646 w 666"/>
              <a:gd name="T47" fmla="*/ 2147483646 h 1016"/>
              <a:gd name="T48" fmla="*/ 2147483646 w 666"/>
              <a:gd name="T49" fmla="*/ 2147483646 h 1016"/>
              <a:gd name="T50" fmla="*/ 2147483646 w 666"/>
              <a:gd name="T51" fmla="*/ 2147483646 h 1016"/>
              <a:gd name="T52" fmla="*/ 0 w 666"/>
              <a:gd name="T53" fmla="*/ 2147483646 h 1016"/>
              <a:gd name="T54" fmla="*/ 2147483646 w 666"/>
              <a:gd name="T55" fmla="*/ 2147483646 h 1016"/>
              <a:gd name="T56" fmla="*/ 2147483646 w 666"/>
              <a:gd name="T57" fmla="*/ 2147483646 h 1016"/>
              <a:gd name="T58" fmla="*/ 2147483646 w 666"/>
              <a:gd name="T59" fmla="*/ 2147483646 h 1016"/>
              <a:gd name="T60" fmla="*/ 2147483646 w 666"/>
              <a:gd name="T61" fmla="*/ 2147483646 h 1016"/>
              <a:gd name="T62" fmla="*/ 2147483646 w 666"/>
              <a:gd name="T63" fmla="*/ 2147483646 h 1016"/>
              <a:gd name="T64" fmla="*/ 2147483646 w 666"/>
              <a:gd name="T65" fmla="*/ 2147483646 h 1016"/>
              <a:gd name="T66" fmla="*/ 2147483646 w 666"/>
              <a:gd name="T67" fmla="*/ 2147483646 h 1016"/>
              <a:gd name="T68" fmla="*/ 2147483646 w 666"/>
              <a:gd name="T69" fmla="*/ 2147483646 h 1016"/>
              <a:gd name="T70" fmla="*/ 2147483646 w 666"/>
              <a:gd name="T71" fmla="*/ 2147483646 h 1016"/>
              <a:gd name="T72" fmla="*/ 2147483646 w 666"/>
              <a:gd name="T73" fmla="*/ 2147483646 h 1016"/>
              <a:gd name="T74" fmla="*/ 2147483646 w 666"/>
              <a:gd name="T75" fmla="*/ 2147483646 h 1016"/>
              <a:gd name="T76" fmla="*/ 2147483646 w 666"/>
              <a:gd name="T77" fmla="*/ 2147483646 h 1016"/>
              <a:gd name="T78" fmla="*/ 2147483646 w 666"/>
              <a:gd name="T79" fmla="*/ 2147483646 h 1016"/>
              <a:gd name="T80" fmla="*/ 2147483646 w 666"/>
              <a:gd name="T81" fmla="*/ 2147483646 h 1016"/>
              <a:gd name="T82" fmla="*/ 2147483646 w 666"/>
              <a:gd name="T83" fmla="*/ 2147483646 h 1016"/>
              <a:gd name="T84" fmla="*/ 2147483646 w 666"/>
              <a:gd name="T85" fmla="*/ 2147483646 h 1016"/>
              <a:gd name="T86" fmla="*/ 2147483646 w 666"/>
              <a:gd name="T87" fmla="*/ 2147483646 h 1016"/>
              <a:gd name="T88" fmla="*/ 2147483646 w 666"/>
              <a:gd name="T89" fmla="*/ 2147483646 h 1016"/>
              <a:gd name="T90" fmla="*/ 2147483646 w 666"/>
              <a:gd name="T91" fmla="*/ 2147483646 h 1016"/>
              <a:gd name="T92" fmla="*/ 2147483646 w 666"/>
              <a:gd name="T93" fmla="*/ 2147483646 h 1016"/>
              <a:gd name="T94" fmla="*/ 2147483646 w 666"/>
              <a:gd name="T95" fmla="*/ 2147483646 h 10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66" h="1016">
                <a:moveTo>
                  <a:pt x="329" y="128"/>
                </a:moveTo>
                <a:lnTo>
                  <a:pt x="354" y="104"/>
                </a:lnTo>
                <a:lnTo>
                  <a:pt x="337" y="96"/>
                </a:lnTo>
                <a:lnTo>
                  <a:pt x="388" y="64"/>
                </a:lnTo>
                <a:lnTo>
                  <a:pt x="413" y="56"/>
                </a:lnTo>
                <a:lnTo>
                  <a:pt x="421" y="24"/>
                </a:lnTo>
                <a:lnTo>
                  <a:pt x="320" y="16"/>
                </a:lnTo>
                <a:lnTo>
                  <a:pt x="287" y="0"/>
                </a:lnTo>
                <a:lnTo>
                  <a:pt x="270" y="24"/>
                </a:lnTo>
                <a:lnTo>
                  <a:pt x="253" y="40"/>
                </a:lnTo>
                <a:lnTo>
                  <a:pt x="245" y="56"/>
                </a:lnTo>
                <a:lnTo>
                  <a:pt x="253" y="80"/>
                </a:lnTo>
                <a:lnTo>
                  <a:pt x="219" y="88"/>
                </a:lnTo>
                <a:lnTo>
                  <a:pt x="202" y="104"/>
                </a:lnTo>
                <a:lnTo>
                  <a:pt x="202" y="136"/>
                </a:lnTo>
                <a:lnTo>
                  <a:pt x="202" y="160"/>
                </a:lnTo>
                <a:lnTo>
                  <a:pt x="186" y="184"/>
                </a:lnTo>
                <a:lnTo>
                  <a:pt x="169" y="200"/>
                </a:lnTo>
                <a:lnTo>
                  <a:pt x="135" y="248"/>
                </a:lnTo>
                <a:lnTo>
                  <a:pt x="160" y="256"/>
                </a:lnTo>
                <a:lnTo>
                  <a:pt x="202" y="232"/>
                </a:lnTo>
                <a:lnTo>
                  <a:pt x="186" y="264"/>
                </a:lnTo>
                <a:lnTo>
                  <a:pt x="177" y="296"/>
                </a:lnTo>
                <a:lnTo>
                  <a:pt x="169" y="320"/>
                </a:lnTo>
                <a:lnTo>
                  <a:pt x="143" y="376"/>
                </a:lnTo>
                <a:lnTo>
                  <a:pt x="169" y="376"/>
                </a:lnTo>
                <a:lnTo>
                  <a:pt x="186" y="344"/>
                </a:lnTo>
                <a:lnTo>
                  <a:pt x="202" y="304"/>
                </a:lnTo>
                <a:lnTo>
                  <a:pt x="211" y="328"/>
                </a:lnTo>
                <a:lnTo>
                  <a:pt x="228" y="320"/>
                </a:lnTo>
                <a:lnTo>
                  <a:pt x="219" y="344"/>
                </a:lnTo>
                <a:lnTo>
                  <a:pt x="228" y="360"/>
                </a:lnTo>
                <a:lnTo>
                  <a:pt x="186" y="424"/>
                </a:lnTo>
                <a:lnTo>
                  <a:pt x="194" y="472"/>
                </a:lnTo>
                <a:lnTo>
                  <a:pt x="202" y="440"/>
                </a:lnTo>
                <a:lnTo>
                  <a:pt x="236" y="464"/>
                </a:lnTo>
                <a:lnTo>
                  <a:pt x="253" y="456"/>
                </a:lnTo>
                <a:lnTo>
                  <a:pt x="278" y="464"/>
                </a:lnTo>
                <a:lnTo>
                  <a:pt x="303" y="448"/>
                </a:lnTo>
                <a:lnTo>
                  <a:pt x="329" y="456"/>
                </a:lnTo>
                <a:lnTo>
                  <a:pt x="295" y="480"/>
                </a:lnTo>
                <a:lnTo>
                  <a:pt x="287" y="496"/>
                </a:lnTo>
                <a:lnTo>
                  <a:pt x="312" y="544"/>
                </a:lnTo>
                <a:lnTo>
                  <a:pt x="329" y="544"/>
                </a:lnTo>
                <a:lnTo>
                  <a:pt x="329" y="576"/>
                </a:lnTo>
                <a:lnTo>
                  <a:pt x="320" y="576"/>
                </a:lnTo>
                <a:lnTo>
                  <a:pt x="312" y="632"/>
                </a:lnTo>
                <a:lnTo>
                  <a:pt x="295" y="648"/>
                </a:lnTo>
                <a:lnTo>
                  <a:pt x="287" y="640"/>
                </a:lnTo>
                <a:lnTo>
                  <a:pt x="236" y="640"/>
                </a:lnTo>
                <a:lnTo>
                  <a:pt x="202" y="624"/>
                </a:lnTo>
                <a:lnTo>
                  <a:pt x="186" y="632"/>
                </a:lnTo>
                <a:lnTo>
                  <a:pt x="202" y="648"/>
                </a:lnTo>
                <a:lnTo>
                  <a:pt x="160" y="680"/>
                </a:lnTo>
                <a:lnTo>
                  <a:pt x="177" y="688"/>
                </a:lnTo>
                <a:lnTo>
                  <a:pt x="202" y="680"/>
                </a:lnTo>
                <a:lnTo>
                  <a:pt x="211" y="744"/>
                </a:lnTo>
                <a:lnTo>
                  <a:pt x="169" y="760"/>
                </a:lnTo>
                <a:lnTo>
                  <a:pt x="143" y="768"/>
                </a:lnTo>
                <a:lnTo>
                  <a:pt x="101" y="776"/>
                </a:lnTo>
                <a:lnTo>
                  <a:pt x="84" y="784"/>
                </a:lnTo>
                <a:lnTo>
                  <a:pt x="93" y="792"/>
                </a:lnTo>
                <a:lnTo>
                  <a:pt x="101" y="808"/>
                </a:lnTo>
                <a:lnTo>
                  <a:pt x="135" y="824"/>
                </a:lnTo>
                <a:lnTo>
                  <a:pt x="152" y="808"/>
                </a:lnTo>
                <a:lnTo>
                  <a:pt x="169" y="824"/>
                </a:lnTo>
                <a:lnTo>
                  <a:pt x="160" y="840"/>
                </a:lnTo>
                <a:lnTo>
                  <a:pt x="194" y="840"/>
                </a:lnTo>
                <a:lnTo>
                  <a:pt x="219" y="864"/>
                </a:lnTo>
                <a:lnTo>
                  <a:pt x="261" y="864"/>
                </a:lnTo>
                <a:lnTo>
                  <a:pt x="278" y="856"/>
                </a:lnTo>
                <a:lnTo>
                  <a:pt x="295" y="848"/>
                </a:lnTo>
                <a:lnTo>
                  <a:pt x="270" y="872"/>
                </a:lnTo>
                <a:lnTo>
                  <a:pt x="261" y="888"/>
                </a:lnTo>
                <a:lnTo>
                  <a:pt x="228" y="896"/>
                </a:lnTo>
                <a:lnTo>
                  <a:pt x="160" y="888"/>
                </a:lnTo>
                <a:lnTo>
                  <a:pt x="152" y="896"/>
                </a:lnTo>
                <a:lnTo>
                  <a:pt x="127" y="904"/>
                </a:lnTo>
                <a:lnTo>
                  <a:pt x="110" y="928"/>
                </a:lnTo>
                <a:lnTo>
                  <a:pt x="42" y="976"/>
                </a:lnTo>
                <a:lnTo>
                  <a:pt x="0" y="984"/>
                </a:lnTo>
                <a:lnTo>
                  <a:pt x="9" y="992"/>
                </a:lnTo>
                <a:lnTo>
                  <a:pt x="34" y="992"/>
                </a:lnTo>
                <a:lnTo>
                  <a:pt x="51" y="1016"/>
                </a:lnTo>
                <a:lnTo>
                  <a:pt x="68" y="1008"/>
                </a:lnTo>
                <a:lnTo>
                  <a:pt x="68" y="992"/>
                </a:lnTo>
                <a:lnTo>
                  <a:pt x="93" y="976"/>
                </a:lnTo>
                <a:lnTo>
                  <a:pt x="143" y="976"/>
                </a:lnTo>
                <a:lnTo>
                  <a:pt x="169" y="1008"/>
                </a:lnTo>
                <a:lnTo>
                  <a:pt x="219" y="960"/>
                </a:lnTo>
                <a:lnTo>
                  <a:pt x="261" y="952"/>
                </a:lnTo>
                <a:lnTo>
                  <a:pt x="295" y="976"/>
                </a:lnTo>
                <a:lnTo>
                  <a:pt x="337" y="984"/>
                </a:lnTo>
                <a:lnTo>
                  <a:pt x="346" y="968"/>
                </a:lnTo>
                <a:lnTo>
                  <a:pt x="388" y="968"/>
                </a:lnTo>
                <a:lnTo>
                  <a:pt x="421" y="968"/>
                </a:lnTo>
                <a:lnTo>
                  <a:pt x="472" y="968"/>
                </a:lnTo>
                <a:lnTo>
                  <a:pt x="506" y="984"/>
                </a:lnTo>
                <a:lnTo>
                  <a:pt x="573" y="968"/>
                </a:lnTo>
                <a:lnTo>
                  <a:pt x="590" y="952"/>
                </a:lnTo>
                <a:lnTo>
                  <a:pt x="624" y="952"/>
                </a:lnTo>
                <a:lnTo>
                  <a:pt x="624" y="928"/>
                </a:lnTo>
                <a:lnTo>
                  <a:pt x="565" y="912"/>
                </a:lnTo>
                <a:lnTo>
                  <a:pt x="590" y="896"/>
                </a:lnTo>
                <a:lnTo>
                  <a:pt x="590" y="872"/>
                </a:lnTo>
                <a:lnTo>
                  <a:pt x="624" y="872"/>
                </a:lnTo>
                <a:lnTo>
                  <a:pt x="624" y="856"/>
                </a:lnTo>
                <a:lnTo>
                  <a:pt x="649" y="840"/>
                </a:lnTo>
                <a:lnTo>
                  <a:pt x="657" y="816"/>
                </a:lnTo>
                <a:lnTo>
                  <a:pt x="666" y="800"/>
                </a:lnTo>
                <a:lnTo>
                  <a:pt x="666" y="760"/>
                </a:lnTo>
                <a:lnTo>
                  <a:pt x="582" y="728"/>
                </a:lnTo>
                <a:lnTo>
                  <a:pt x="565" y="744"/>
                </a:lnTo>
                <a:lnTo>
                  <a:pt x="539" y="728"/>
                </a:lnTo>
                <a:lnTo>
                  <a:pt x="573" y="704"/>
                </a:lnTo>
                <a:lnTo>
                  <a:pt x="556" y="656"/>
                </a:lnTo>
                <a:lnTo>
                  <a:pt x="523" y="632"/>
                </a:lnTo>
                <a:lnTo>
                  <a:pt x="548" y="632"/>
                </a:lnTo>
                <a:lnTo>
                  <a:pt x="539" y="592"/>
                </a:lnTo>
                <a:lnTo>
                  <a:pt x="539" y="576"/>
                </a:lnTo>
                <a:lnTo>
                  <a:pt x="531" y="560"/>
                </a:lnTo>
                <a:lnTo>
                  <a:pt x="523" y="536"/>
                </a:lnTo>
                <a:lnTo>
                  <a:pt x="480" y="512"/>
                </a:lnTo>
                <a:lnTo>
                  <a:pt x="472" y="480"/>
                </a:lnTo>
                <a:lnTo>
                  <a:pt x="455" y="440"/>
                </a:lnTo>
                <a:lnTo>
                  <a:pt x="455" y="392"/>
                </a:lnTo>
                <a:lnTo>
                  <a:pt x="447" y="376"/>
                </a:lnTo>
                <a:lnTo>
                  <a:pt x="421" y="352"/>
                </a:lnTo>
                <a:lnTo>
                  <a:pt x="413" y="344"/>
                </a:lnTo>
                <a:lnTo>
                  <a:pt x="396" y="328"/>
                </a:lnTo>
                <a:lnTo>
                  <a:pt x="362" y="328"/>
                </a:lnTo>
                <a:lnTo>
                  <a:pt x="337" y="320"/>
                </a:lnTo>
                <a:lnTo>
                  <a:pt x="371" y="312"/>
                </a:lnTo>
                <a:lnTo>
                  <a:pt x="396" y="304"/>
                </a:lnTo>
                <a:lnTo>
                  <a:pt x="388" y="280"/>
                </a:lnTo>
                <a:lnTo>
                  <a:pt x="421" y="264"/>
                </a:lnTo>
                <a:lnTo>
                  <a:pt x="421" y="248"/>
                </a:lnTo>
                <a:lnTo>
                  <a:pt x="447" y="224"/>
                </a:lnTo>
                <a:lnTo>
                  <a:pt x="455" y="192"/>
                </a:lnTo>
                <a:lnTo>
                  <a:pt x="489" y="168"/>
                </a:lnTo>
                <a:lnTo>
                  <a:pt x="489" y="144"/>
                </a:lnTo>
                <a:lnTo>
                  <a:pt x="447" y="144"/>
                </a:lnTo>
                <a:lnTo>
                  <a:pt x="430" y="128"/>
                </a:lnTo>
                <a:lnTo>
                  <a:pt x="379" y="120"/>
                </a:lnTo>
                <a:lnTo>
                  <a:pt x="329" y="12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151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48402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1054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1" descr="pur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0" y="26304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Rectangle 12"/>
          <p:cNvSpPr>
            <a:spLocks noChangeArrowheads="1"/>
          </p:cNvSpPr>
          <p:nvPr/>
        </p:nvSpPr>
        <p:spPr bwMode="auto">
          <a:xfrm>
            <a:off x="5181600" y="2852738"/>
            <a:ext cx="2486025" cy="576262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EDINBURGH</a:t>
            </a:r>
          </a:p>
        </p:txBody>
      </p:sp>
      <p:sp>
        <p:nvSpPr>
          <p:cNvPr id="6155" name="Rectangle 13"/>
          <p:cNvSpPr>
            <a:spLocks noChangeArrowheads="1"/>
          </p:cNvSpPr>
          <p:nvPr/>
        </p:nvSpPr>
        <p:spPr bwMode="auto">
          <a:xfrm>
            <a:off x="1692275" y="5013325"/>
            <a:ext cx="2041525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CARDIFF</a:t>
            </a:r>
            <a:endParaRPr lang="en-US" altLang="en-US" sz="2400" b="1"/>
          </a:p>
        </p:txBody>
      </p:sp>
      <p:sp>
        <p:nvSpPr>
          <p:cNvPr id="6156" name="Rectangle 14"/>
          <p:cNvSpPr>
            <a:spLocks noChangeArrowheads="1"/>
          </p:cNvSpPr>
          <p:nvPr/>
        </p:nvSpPr>
        <p:spPr bwMode="auto">
          <a:xfrm>
            <a:off x="6096000" y="5300663"/>
            <a:ext cx="1931988" cy="500062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LONDON</a:t>
            </a:r>
          </a:p>
        </p:txBody>
      </p:sp>
      <p:sp>
        <p:nvSpPr>
          <p:cNvPr id="6157" name="Freeform 33"/>
          <p:cNvSpPr>
            <a:spLocks/>
          </p:cNvSpPr>
          <p:nvPr/>
        </p:nvSpPr>
        <p:spPr bwMode="auto">
          <a:xfrm>
            <a:off x="2630488" y="3468688"/>
            <a:ext cx="900112" cy="744537"/>
          </a:xfrm>
          <a:custGeom>
            <a:avLst/>
            <a:gdLst>
              <a:gd name="T0" fmla="*/ 838485 w 901100"/>
              <a:gd name="T1" fmla="*/ 428448 h 744820"/>
              <a:gd name="T2" fmla="*/ 831856 w 901100"/>
              <a:gd name="T3" fmla="*/ 501516 h 744820"/>
              <a:gd name="T4" fmla="*/ 821913 w 901100"/>
              <a:gd name="T5" fmla="*/ 551335 h 744820"/>
              <a:gd name="T6" fmla="*/ 858369 w 901100"/>
              <a:gd name="T7" fmla="*/ 488230 h 744820"/>
              <a:gd name="T8" fmla="*/ 838485 w 901100"/>
              <a:gd name="T9" fmla="*/ 428448 h 744820"/>
              <a:gd name="T10" fmla="*/ 543523 w 901100"/>
              <a:gd name="T11" fmla="*/ 322166 h 744820"/>
              <a:gd name="T12" fmla="*/ 546837 w 901100"/>
              <a:gd name="T13" fmla="*/ 388591 h 744820"/>
              <a:gd name="T14" fmla="*/ 510382 w 901100"/>
              <a:gd name="T15" fmla="*/ 431770 h 744820"/>
              <a:gd name="T16" fmla="*/ 566722 w 901100"/>
              <a:gd name="T17" fmla="*/ 458340 h 744820"/>
              <a:gd name="T18" fmla="*/ 586607 w 901100"/>
              <a:gd name="T19" fmla="*/ 421806 h 744820"/>
              <a:gd name="T20" fmla="*/ 606493 w 901100"/>
              <a:gd name="T21" fmla="*/ 391914 h 744820"/>
              <a:gd name="T22" fmla="*/ 609807 w 901100"/>
              <a:gd name="T23" fmla="*/ 335450 h 744820"/>
              <a:gd name="T24" fmla="*/ 543523 w 901100"/>
              <a:gd name="T25" fmla="*/ 322166 h 744820"/>
              <a:gd name="T26" fmla="*/ 613121 w 901100"/>
              <a:gd name="T27" fmla="*/ 0 h 744820"/>
              <a:gd name="T28" fmla="*/ 666147 w 901100"/>
              <a:gd name="T29" fmla="*/ 19926 h 744820"/>
              <a:gd name="T30" fmla="*/ 712545 w 901100"/>
              <a:gd name="T31" fmla="*/ 33212 h 744820"/>
              <a:gd name="T32" fmla="*/ 705916 w 901100"/>
              <a:gd name="T33" fmla="*/ 112924 h 744820"/>
              <a:gd name="T34" fmla="*/ 755631 w 901100"/>
              <a:gd name="T35" fmla="*/ 136173 h 744820"/>
              <a:gd name="T36" fmla="*/ 745688 w 901100"/>
              <a:gd name="T37" fmla="*/ 159421 h 744820"/>
              <a:gd name="T38" fmla="*/ 802029 w 901100"/>
              <a:gd name="T39" fmla="*/ 232492 h 744820"/>
              <a:gd name="T40" fmla="*/ 821913 w 901100"/>
              <a:gd name="T41" fmla="*/ 308882 h 744820"/>
              <a:gd name="T42" fmla="*/ 758944 w 901100"/>
              <a:gd name="T43" fmla="*/ 378628 h 744820"/>
              <a:gd name="T44" fmla="*/ 871625 w 901100"/>
              <a:gd name="T45" fmla="*/ 348735 h 744820"/>
              <a:gd name="T46" fmla="*/ 898139 w 901100"/>
              <a:gd name="T47" fmla="*/ 461660 h 744820"/>
              <a:gd name="T48" fmla="*/ 891509 w 901100"/>
              <a:gd name="T49" fmla="*/ 567942 h 744820"/>
              <a:gd name="T50" fmla="*/ 838485 w 901100"/>
              <a:gd name="T51" fmla="*/ 644332 h 744820"/>
              <a:gd name="T52" fmla="*/ 811971 w 901100"/>
              <a:gd name="T53" fmla="*/ 627725 h 744820"/>
              <a:gd name="T54" fmla="*/ 762257 w 901100"/>
              <a:gd name="T55" fmla="*/ 634369 h 744820"/>
              <a:gd name="T56" fmla="*/ 722488 w 901100"/>
              <a:gd name="T57" fmla="*/ 743971 h 744820"/>
              <a:gd name="T58" fmla="*/ 642948 w 901100"/>
              <a:gd name="T59" fmla="*/ 740649 h 744820"/>
              <a:gd name="T60" fmla="*/ 629691 w 901100"/>
              <a:gd name="T61" fmla="*/ 700795 h 744820"/>
              <a:gd name="T62" fmla="*/ 497125 w 901100"/>
              <a:gd name="T63" fmla="*/ 727365 h 744820"/>
              <a:gd name="T64" fmla="*/ 510382 w 901100"/>
              <a:gd name="T65" fmla="*/ 684189 h 744820"/>
              <a:gd name="T66" fmla="*/ 470611 w 901100"/>
              <a:gd name="T67" fmla="*/ 654296 h 744820"/>
              <a:gd name="T68" fmla="*/ 427528 w 901100"/>
              <a:gd name="T69" fmla="*/ 631047 h 744820"/>
              <a:gd name="T70" fmla="*/ 427528 w 901100"/>
              <a:gd name="T71" fmla="*/ 564620 h 744820"/>
              <a:gd name="T72" fmla="*/ 384443 w 901100"/>
              <a:gd name="T73" fmla="*/ 508160 h 744820"/>
              <a:gd name="T74" fmla="*/ 304903 w 901100"/>
              <a:gd name="T75" fmla="*/ 548016 h 744820"/>
              <a:gd name="T76" fmla="*/ 328102 w 901100"/>
              <a:gd name="T77" fmla="*/ 597835 h 744820"/>
              <a:gd name="T78" fmla="*/ 301589 w 901100"/>
              <a:gd name="T79" fmla="*/ 644332 h 744820"/>
              <a:gd name="T80" fmla="*/ 261819 w 901100"/>
              <a:gd name="T81" fmla="*/ 697474 h 744820"/>
              <a:gd name="T82" fmla="*/ 238620 w 901100"/>
              <a:gd name="T83" fmla="*/ 680866 h 744820"/>
              <a:gd name="T84" fmla="*/ 182279 w 901100"/>
              <a:gd name="T85" fmla="*/ 680866 h 744820"/>
              <a:gd name="T86" fmla="*/ 152451 w 901100"/>
              <a:gd name="T87" fmla="*/ 637690 h 744820"/>
              <a:gd name="T88" fmla="*/ 102739 w 901100"/>
              <a:gd name="T89" fmla="*/ 644332 h 744820"/>
              <a:gd name="T90" fmla="*/ 96111 w 901100"/>
              <a:gd name="T91" fmla="*/ 591191 h 744820"/>
              <a:gd name="T92" fmla="*/ 0 w 901100"/>
              <a:gd name="T93" fmla="*/ 478267 h 744820"/>
              <a:gd name="T94" fmla="*/ 53027 w 901100"/>
              <a:gd name="T95" fmla="*/ 418484 h 744820"/>
              <a:gd name="T96" fmla="*/ 106053 w 901100"/>
              <a:gd name="T97" fmla="*/ 425125 h 744820"/>
              <a:gd name="T98" fmla="*/ 162394 w 901100"/>
              <a:gd name="T99" fmla="*/ 378628 h 744820"/>
              <a:gd name="T100" fmla="*/ 96111 w 901100"/>
              <a:gd name="T101" fmla="*/ 308882 h 744820"/>
              <a:gd name="T102" fmla="*/ 202164 w 901100"/>
              <a:gd name="T103" fmla="*/ 288953 h 744820"/>
              <a:gd name="T104" fmla="*/ 258505 w 901100"/>
              <a:gd name="T105" fmla="*/ 152780 h 744820"/>
              <a:gd name="T106" fmla="*/ 324788 w 901100"/>
              <a:gd name="T107" fmla="*/ 102961 h 744820"/>
              <a:gd name="T108" fmla="*/ 377814 w 901100"/>
              <a:gd name="T109" fmla="*/ 96316 h 744820"/>
              <a:gd name="T110" fmla="*/ 427528 w 901100"/>
              <a:gd name="T111" fmla="*/ 39856 h 744820"/>
              <a:gd name="T112" fmla="*/ 520324 w 901100"/>
              <a:gd name="T113" fmla="*/ 19926 h 744820"/>
              <a:gd name="T114" fmla="*/ 613121 w 901100"/>
              <a:gd name="T115" fmla="*/ 0 h 74482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6403" y="425611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8" name="Freeform 34"/>
          <p:cNvSpPr>
            <a:spLocks/>
          </p:cNvSpPr>
          <p:nvPr/>
        </p:nvSpPr>
        <p:spPr bwMode="auto">
          <a:xfrm>
            <a:off x="3744913" y="3997325"/>
            <a:ext cx="155575" cy="227013"/>
          </a:xfrm>
          <a:custGeom>
            <a:avLst/>
            <a:gdLst>
              <a:gd name="T0" fmla="*/ 153828 w 156456"/>
              <a:gd name="T1" fmla="*/ 0 h 225992"/>
              <a:gd name="T2" fmla="*/ 153828 w 156456"/>
              <a:gd name="T3" fmla="*/ 105723 h 225992"/>
              <a:gd name="T4" fmla="*/ 44439 w 156456"/>
              <a:gd name="T5" fmla="*/ 218497 h 225992"/>
              <a:gd name="T6" fmla="*/ 0 w 156456"/>
              <a:gd name="T7" fmla="*/ 229069 h 225992"/>
              <a:gd name="T8" fmla="*/ 6837 w 156456"/>
              <a:gd name="T9" fmla="*/ 183255 h 225992"/>
              <a:gd name="T10" fmla="*/ 51276 w 156456"/>
              <a:gd name="T11" fmla="*/ 95152 h 225992"/>
              <a:gd name="T12" fmla="*/ 54695 w 156456"/>
              <a:gd name="T13" fmla="*/ 49338 h 225992"/>
              <a:gd name="T14" fmla="*/ 153828 w 156456"/>
              <a:gd name="T15" fmla="*/ 0 h 2259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159" name="Picture 129" descr="whi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200" y="3109913"/>
            <a:ext cx="90011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0" name="Rectangle 13"/>
          <p:cNvSpPr>
            <a:spLocks noChangeArrowheads="1"/>
          </p:cNvSpPr>
          <p:nvPr/>
        </p:nvSpPr>
        <p:spPr bwMode="auto">
          <a:xfrm>
            <a:off x="992188" y="3141663"/>
            <a:ext cx="2043112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BELFAST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2630488" y="3468688"/>
            <a:ext cx="900112" cy="744537"/>
          </a:xfrm>
          <a:custGeom>
            <a:avLst/>
            <a:gdLst>
              <a:gd name="connsiteX0" fmla="*/ 841248 w 901100"/>
              <a:gd name="connsiteY0" fmla="*/ 428937 h 744820"/>
              <a:gd name="connsiteX1" fmla="*/ 834598 w 901100"/>
              <a:gd name="connsiteY1" fmla="*/ 502089 h 744820"/>
              <a:gd name="connsiteX2" fmla="*/ 824622 w 901100"/>
              <a:gd name="connsiteY2" fmla="*/ 551965 h 744820"/>
              <a:gd name="connsiteX3" fmla="*/ 861198 w 901100"/>
              <a:gd name="connsiteY3" fmla="*/ 488788 h 744820"/>
              <a:gd name="connsiteX4" fmla="*/ 841248 w 901100"/>
              <a:gd name="connsiteY4" fmla="*/ 428937 h 744820"/>
              <a:gd name="connsiteX5" fmla="*/ 545315 w 901100"/>
              <a:gd name="connsiteY5" fmla="*/ 322534 h 744820"/>
              <a:gd name="connsiteX6" fmla="*/ 548640 w 901100"/>
              <a:gd name="connsiteY6" fmla="*/ 389035 h 744820"/>
              <a:gd name="connsiteX7" fmla="*/ 512064 w 901100"/>
              <a:gd name="connsiteY7" fmla="*/ 432262 h 744820"/>
              <a:gd name="connsiteX8" fmla="*/ 568590 w 901100"/>
              <a:gd name="connsiteY8" fmla="*/ 458862 h 744820"/>
              <a:gd name="connsiteX9" fmla="*/ 588541 w 901100"/>
              <a:gd name="connsiteY9" fmla="*/ 422286 h 744820"/>
              <a:gd name="connsiteX10" fmla="*/ 608492 w 901100"/>
              <a:gd name="connsiteY10" fmla="*/ 392361 h 744820"/>
              <a:gd name="connsiteX11" fmla="*/ 611817 w 901100"/>
              <a:gd name="connsiteY11" fmla="*/ 335834 h 744820"/>
              <a:gd name="connsiteX12" fmla="*/ 545315 w 901100"/>
              <a:gd name="connsiteY12" fmla="*/ 322534 h 744820"/>
              <a:gd name="connsiteX13" fmla="*/ 615142 w 901100"/>
              <a:gd name="connsiteY13" fmla="*/ 0 h 744820"/>
              <a:gd name="connsiteX14" fmla="*/ 668343 w 901100"/>
              <a:gd name="connsiteY14" fmla="*/ 19950 h 744820"/>
              <a:gd name="connsiteX15" fmla="*/ 714894 w 901100"/>
              <a:gd name="connsiteY15" fmla="*/ 33251 h 744820"/>
              <a:gd name="connsiteX16" fmla="*/ 708244 w 901100"/>
              <a:gd name="connsiteY16" fmla="*/ 113053 h 744820"/>
              <a:gd name="connsiteX17" fmla="*/ 758121 w 901100"/>
              <a:gd name="connsiteY17" fmla="*/ 136329 h 744820"/>
              <a:gd name="connsiteX18" fmla="*/ 748145 w 901100"/>
              <a:gd name="connsiteY18" fmla="*/ 159604 h 744820"/>
              <a:gd name="connsiteX19" fmla="*/ 804672 w 901100"/>
              <a:gd name="connsiteY19" fmla="*/ 232756 h 744820"/>
              <a:gd name="connsiteX20" fmla="*/ 824622 w 901100"/>
              <a:gd name="connsiteY20" fmla="*/ 309233 h 744820"/>
              <a:gd name="connsiteX21" fmla="*/ 761446 w 901100"/>
              <a:gd name="connsiteY21" fmla="*/ 379060 h 744820"/>
              <a:gd name="connsiteX22" fmla="*/ 874499 w 901100"/>
              <a:gd name="connsiteY22" fmla="*/ 349134 h 744820"/>
              <a:gd name="connsiteX23" fmla="*/ 901100 w 901100"/>
              <a:gd name="connsiteY23" fmla="*/ 462187 h 744820"/>
              <a:gd name="connsiteX24" fmla="*/ 894449 w 901100"/>
              <a:gd name="connsiteY24" fmla="*/ 568590 h 744820"/>
              <a:gd name="connsiteX25" fmla="*/ 841248 w 901100"/>
              <a:gd name="connsiteY25" fmla="*/ 645067 h 744820"/>
              <a:gd name="connsiteX26" fmla="*/ 814647 w 901100"/>
              <a:gd name="connsiteY26" fmla="*/ 628442 h 744820"/>
              <a:gd name="connsiteX27" fmla="*/ 764771 w 901100"/>
              <a:gd name="connsiteY27" fmla="*/ 635092 h 744820"/>
              <a:gd name="connsiteX28" fmla="*/ 724870 w 901100"/>
              <a:gd name="connsiteY28" fmla="*/ 744820 h 744820"/>
              <a:gd name="connsiteX29" fmla="*/ 645068 w 901100"/>
              <a:gd name="connsiteY29" fmla="*/ 741495 h 744820"/>
              <a:gd name="connsiteX30" fmla="*/ 631767 w 901100"/>
              <a:gd name="connsiteY30" fmla="*/ 701594 h 744820"/>
              <a:gd name="connsiteX31" fmla="*/ 498764 w 901100"/>
              <a:gd name="connsiteY31" fmla="*/ 728195 h 744820"/>
              <a:gd name="connsiteX32" fmla="*/ 512064 w 901100"/>
              <a:gd name="connsiteY32" fmla="*/ 684969 h 744820"/>
              <a:gd name="connsiteX33" fmla="*/ 472163 w 901100"/>
              <a:gd name="connsiteY33" fmla="*/ 655043 h 744820"/>
              <a:gd name="connsiteX34" fmla="*/ 428937 w 901100"/>
              <a:gd name="connsiteY34" fmla="*/ 631767 h 744820"/>
              <a:gd name="connsiteX35" fmla="*/ 428937 w 901100"/>
              <a:gd name="connsiteY35" fmla="*/ 565265 h 744820"/>
              <a:gd name="connsiteX36" fmla="*/ 385710 w 901100"/>
              <a:gd name="connsiteY36" fmla="*/ 508739 h 744820"/>
              <a:gd name="connsiteX37" fmla="*/ 305908 w 901100"/>
              <a:gd name="connsiteY37" fmla="*/ 548640 h 744820"/>
              <a:gd name="connsiteX38" fmla="*/ 329184 w 901100"/>
              <a:gd name="connsiteY38" fmla="*/ 598516 h 744820"/>
              <a:gd name="connsiteX39" fmla="*/ 302583 w 901100"/>
              <a:gd name="connsiteY39" fmla="*/ 645067 h 744820"/>
              <a:gd name="connsiteX40" fmla="*/ 262682 w 901100"/>
              <a:gd name="connsiteY40" fmla="*/ 698269 h 744820"/>
              <a:gd name="connsiteX41" fmla="*/ 239406 w 901100"/>
              <a:gd name="connsiteY41" fmla="*/ 681643 h 744820"/>
              <a:gd name="connsiteX42" fmla="*/ 182880 w 901100"/>
              <a:gd name="connsiteY42" fmla="*/ 681643 h 744820"/>
              <a:gd name="connsiteX43" fmla="*/ 152954 w 901100"/>
              <a:gd name="connsiteY43" fmla="*/ 638417 h 744820"/>
              <a:gd name="connsiteX44" fmla="*/ 103078 w 901100"/>
              <a:gd name="connsiteY44" fmla="*/ 645067 h 744820"/>
              <a:gd name="connsiteX45" fmla="*/ 96428 w 901100"/>
              <a:gd name="connsiteY45" fmla="*/ 591866 h 744820"/>
              <a:gd name="connsiteX46" fmla="*/ 0 w 901100"/>
              <a:gd name="connsiteY46" fmla="*/ 478813 h 744820"/>
              <a:gd name="connsiteX47" fmla="*/ 53201 w 901100"/>
              <a:gd name="connsiteY47" fmla="*/ 418961 h 744820"/>
              <a:gd name="connsiteX48" fmla="*/ 101640 w 901100"/>
              <a:gd name="connsiteY48" fmla="*/ 413705 h 744820"/>
              <a:gd name="connsiteX49" fmla="*/ 162929 w 901100"/>
              <a:gd name="connsiteY49" fmla="*/ 379060 h 744820"/>
              <a:gd name="connsiteX50" fmla="*/ 96428 w 901100"/>
              <a:gd name="connsiteY50" fmla="*/ 309233 h 744820"/>
              <a:gd name="connsiteX51" fmla="*/ 202830 w 901100"/>
              <a:gd name="connsiteY51" fmla="*/ 289283 h 744820"/>
              <a:gd name="connsiteX52" fmla="*/ 259357 w 901100"/>
              <a:gd name="connsiteY52" fmla="*/ 152954 h 744820"/>
              <a:gd name="connsiteX53" fmla="*/ 325859 w 901100"/>
              <a:gd name="connsiteY53" fmla="*/ 103078 h 744820"/>
              <a:gd name="connsiteX54" fmla="*/ 379060 w 901100"/>
              <a:gd name="connsiteY54" fmla="*/ 96427 h 744820"/>
              <a:gd name="connsiteX55" fmla="*/ 428937 w 901100"/>
              <a:gd name="connsiteY55" fmla="*/ 39901 h 744820"/>
              <a:gd name="connsiteX56" fmla="*/ 522039 w 901100"/>
              <a:gd name="connsiteY56" fmla="*/ 19950 h 744820"/>
              <a:gd name="connsiteX57" fmla="*/ 615142 w 901100"/>
              <a:gd name="connsiteY57" fmla="*/ 0 h 74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1640" y="413705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The Four Countries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THE UNITED KINGDOM</a:t>
            </a:r>
            <a:endParaRPr lang="en-GB" altLang="en-US" sz="2000"/>
          </a:p>
        </p:txBody>
      </p:sp>
      <p:sp>
        <p:nvSpPr>
          <p:cNvPr id="19" name="Freeform 18"/>
          <p:cNvSpPr/>
          <p:nvPr/>
        </p:nvSpPr>
        <p:spPr>
          <a:xfrm>
            <a:off x="3475038" y="4598988"/>
            <a:ext cx="957262" cy="1289050"/>
          </a:xfrm>
          <a:custGeom>
            <a:avLst/>
            <a:gdLst>
              <a:gd name="connsiteX0" fmla="*/ 927700 w 957626"/>
              <a:gd name="connsiteY0" fmla="*/ 282632 h 1290135"/>
              <a:gd name="connsiteX1" fmla="*/ 854548 w 957626"/>
              <a:gd name="connsiteY1" fmla="*/ 182880 h 1290135"/>
              <a:gd name="connsiteX2" fmla="*/ 881149 w 957626"/>
              <a:gd name="connsiteY2" fmla="*/ 149629 h 1290135"/>
              <a:gd name="connsiteX3" fmla="*/ 837923 w 957626"/>
              <a:gd name="connsiteY3" fmla="*/ 113053 h 1290135"/>
              <a:gd name="connsiteX4" fmla="*/ 771421 w 957626"/>
              <a:gd name="connsiteY4" fmla="*/ 116378 h 1290135"/>
              <a:gd name="connsiteX5" fmla="*/ 751471 w 957626"/>
              <a:gd name="connsiteY5" fmla="*/ 89777 h 1290135"/>
              <a:gd name="connsiteX6" fmla="*/ 764771 w 957626"/>
              <a:gd name="connsiteY6" fmla="*/ 59851 h 1290135"/>
              <a:gd name="connsiteX7" fmla="*/ 694944 w 957626"/>
              <a:gd name="connsiteY7" fmla="*/ 59851 h 1290135"/>
              <a:gd name="connsiteX8" fmla="*/ 691619 w 957626"/>
              <a:gd name="connsiteY8" fmla="*/ 106403 h 1290135"/>
              <a:gd name="connsiteX9" fmla="*/ 625117 w 957626"/>
              <a:gd name="connsiteY9" fmla="*/ 99752 h 1290135"/>
              <a:gd name="connsiteX10" fmla="*/ 591866 w 957626"/>
              <a:gd name="connsiteY10" fmla="*/ 73152 h 1290135"/>
              <a:gd name="connsiteX11" fmla="*/ 535340 w 957626"/>
              <a:gd name="connsiteY11" fmla="*/ 69827 h 1290135"/>
              <a:gd name="connsiteX12" fmla="*/ 545315 w 957626"/>
              <a:gd name="connsiteY12" fmla="*/ 96427 h 1290135"/>
              <a:gd name="connsiteX13" fmla="*/ 472163 w 957626"/>
              <a:gd name="connsiteY13" fmla="*/ 126353 h 1290135"/>
              <a:gd name="connsiteX14" fmla="*/ 485463 w 957626"/>
              <a:gd name="connsiteY14" fmla="*/ 86452 h 1290135"/>
              <a:gd name="connsiteX15" fmla="*/ 485463 w 957626"/>
              <a:gd name="connsiteY15" fmla="*/ 63176 h 1290135"/>
              <a:gd name="connsiteX16" fmla="*/ 435587 w 957626"/>
              <a:gd name="connsiteY16" fmla="*/ 83127 h 1290135"/>
              <a:gd name="connsiteX17" fmla="*/ 435587 w 957626"/>
              <a:gd name="connsiteY17" fmla="*/ 29926 h 1290135"/>
              <a:gd name="connsiteX18" fmla="*/ 365760 w 957626"/>
              <a:gd name="connsiteY18" fmla="*/ 0 h 1290135"/>
              <a:gd name="connsiteX19" fmla="*/ 319209 w 957626"/>
              <a:gd name="connsiteY19" fmla="*/ 9975 h 1290135"/>
              <a:gd name="connsiteX20" fmla="*/ 305908 w 957626"/>
              <a:gd name="connsiteY20" fmla="*/ 63176 h 1290135"/>
              <a:gd name="connsiteX21" fmla="*/ 249382 w 957626"/>
              <a:gd name="connsiteY21" fmla="*/ 69827 h 1290135"/>
              <a:gd name="connsiteX22" fmla="*/ 285958 w 957626"/>
              <a:gd name="connsiteY22" fmla="*/ 116378 h 1290135"/>
              <a:gd name="connsiteX23" fmla="*/ 375735 w 957626"/>
              <a:gd name="connsiteY23" fmla="*/ 209480 h 1290135"/>
              <a:gd name="connsiteX24" fmla="*/ 349135 w 957626"/>
              <a:gd name="connsiteY24" fmla="*/ 262682 h 1290135"/>
              <a:gd name="connsiteX25" fmla="*/ 229431 w 957626"/>
              <a:gd name="connsiteY25" fmla="*/ 355784 h 1290135"/>
              <a:gd name="connsiteX26" fmla="*/ 229431 w 957626"/>
              <a:gd name="connsiteY26" fmla="*/ 412311 h 1290135"/>
              <a:gd name="connsiteX27" fmla="*/ 272657 w 957626"/>
              <a:gd name="connsiteY27" fmla="*/ 428936 h 1290135"/>
              <a:gd name="connsiteX28" fmla="*/ 295933 w 957626"/>
              <a:gd name="connsiteY28" fmla="*/ 375735 h 1290135"/>
              <a:gd name="connsiteX29" fmla="*/ 305908 w 957626"/>
              <a:gd name="connsiteY29" fmla="*/ 415636 h 1290135"/>
              <a:gd name="connsiteX30" fmla="*/ 349135 w 957626"/>
              <a:gd name="connsiteY30" fmla="*/ 422286 h 1290135"/>
              <a:gd name="connsiteX31" fmla="*/ 352460 w 957626"/>
              <a:gd name="connsiteY31" fmla="*/ 359110 h 1290135"/>
              <a:gd name="connsiteX32" fmla="*/ 418961 w 957626"/>
              <a:gd name="connsiteY32" fmla="*/ 319208 h 1290135"/>
              <a:gd name="connsiteX33" fmla="*/ 452212 w 957626"/>
              <a:gd name="connsiteY33" fmla="*/ 369085 h 1290135"/>
              <a:gd name="connsiteX34" fmla="*/ 445562 w 957626"/>
              <a:gd name="connsiteY34" fmla="*/ 412311 h 1290135"/>
              <a:gd name="connsiteX35" fmla="*/ 468838 w 957626"/>
              <a:gd name="connsiteY35" fmla="*/ 462187 h 1290135"/>
              <a:gd name="connsiteX36" fmla="*/ 455537 w 957626"/>
              <a:gd name="connsiteY36" fmla="*/ 505414 h 1290135"/>
              <a:gd name="connsiteX37" fmla="*/ 485463 w 957626"/>
              <a:gd name="connsiteY37" fmla="*/ 575240 h 1290135"/>
              <a:gd name="connsiteX38" fmla="*/ 455537 w 957626"/>
              <a:gd name="connsiteY38" fmla="*/ 671668 h 1290135"/>
              <a:gd name="connsiteX39" fmla="*/ 405661 w 957626"/>
              <a:gd name="connsiteY39" fmla="*/ 738170 h 1290135"/>
              <a:gd name="connsiteX40" fmla="*/ 342484 w 957626"/>
              <a:gd name="connsiteY40" fmla="*/ 751470 h 1290135"/>
              <a:gd name="connsiteX41" fmla="*/ 295933 w 957626"/>
              <a:gd name="connsiteY41" fmla="*/ 794696 h 1290135"/>
              <a:gd name="connsiteX42" fmla="*/ 262682 w 957626"/>
              <a:gd name="connsiteY42" fmla="*/ 778071 h 1290135"/>
              <a:gd name="connsiteX43" fmla="*/ 176230 w 957626"/>
              <a:gd name="connsiteY43" fmla="*/ 837923 h 1290135"/>
              <a:gd name="connsiteX44" fmla="*/ 179555 w 957626"/>
              <a:gd name="connsiteY44" fmla="*/ 854548 h 1290135"/>
              <a:gd name="connsiteX45" fmla="*/ 99753 w 957626"/>
              <a:gd name="connsiteY45" fmla="*/ 854548 h 1290135"/>
              <a:gd name="connsiteX46" fmla="*/ 39901 w 957626"/>
              <a:gd name="connsiteY46" fmla="*/ 907750 h 1290135"/>
              <a:gd name="connsiteX47" fmla="*/ 0 w 957626"/>
              <a:gd name="connsiteY47" fmla="*/ 917725 h 1290135"/>
              <a:gd name="connsiteX48" fmla="*/ 13300 w 957626"/>
              <a:gd name="connsiteY48" fmla="*/ 964276 h 1290135"/>
              <a:gd name="connsiteX49" fmla="*/ 63177 w 957626"/>
              <a:gd name="connsiteY49" fmla="*/ 974251 h 1290135"/>
              <a:gd name="connsiteX50" fmla="*/ 83127 w 957626"/>
              <a:gd name="connsiteY50" fmla="*/ 990877 h 1290135"/>
              <a:gd name="connsiteX51" fmla="*/ 53201 w 957626"/>
              <a:gd name="connsiteY51" fmla="*/ 1034103 h 1290135"/>
              <a:gd name="connsiteX52" fmla="*/ 49876 w 957626"/>
              <a:gd name="connsiteY52" fmla="*/ 1064029 h 1290135"/>
              <a:gd name="connsiteX53" fmla="*/ 109728 w 957626"/>
              <a:gd name="connsiteY53" fmla="*/ 1083979 h 1290135"/>
              <a:gd name="connsiteX54" fmla="*/ 126353 w 957626"/>
              <a:gd name="connsiteY54" fmla="*/ 1133856 h 1290135"/>
              <a:gd name="connsiteX55" fmla="*/ 189530 w 957626"/>
              <a:gd name="connsiteY55" fmla="*/ 1107255 h 1290135"/>
              <a:gd name="connsiteX56" fmla="*/ 262682 w 957626"/>
              <a:gd name="connsiteY56" fmla="*/ 1087304 h 1290135"/>
              <a:gd name="connsiteX57" fmla="*/ 246057 w 957626"/>
              <a:gd name="connsiteY57" fmla="*/ 1047403 h 1290135"/>
              <a:gd name="connsiteX58" fmla="*/ 299258 w 957626"/>
              <a:gd name="connsiteY58" fmla="*/ 1044078 h 1290135"/>
              <a:gd name="connsiteX59" fmla="*/ 332509 w 957626"/>
              <a:gd name="connsiteY59" fmla="*/ 1054054 h 1290135"/>
              <a:gd name="connsiteX60" fmla="*/ 352460 w 957626"/>
              <a:gd name="connsiteY60" fmla="*/ 1087304 h 1290135"/>
              <a:gd name="connsiteX61" fmla="*/ 422287 w 957626"/>
              <a:gd name="connsiteY61" fmla="*/ 1097280 h 1290135"/>
              <a:gd name="connsiteX62" fmla="*/ 372410 w 957626"/>
              <a:gd name="connsiteY62" fmla="*/ 1120555 h 1290135"/>
              <a:gd name="connsiteX63" fmla="*/ 365760 w 957626"/>
              <a:gd name="connsiteY63" fmla="*/ 1180407 h 1290135"/>
              <a:gd name="connsiteX64" fmla="*/ 432262 w 957626"/>
              <a:gd name="connsiteY64" fmla="*/ 1167107 h 1290135"/>
              <a:gd name="connsiteX65" fmla="*/ 538665 w 957626"/>
              <a:gd name="connsiteY65" fmla="*/ 1117230 h 1290135"/>
              <a:gd name="connsiteX66" fmla="*/ 535340 w 957626"/>
              <a:gd name="connsiteY66" fmla="*/ 1173757 h 1290135"/>
              <a:gd name="connsiteX67" fmla="*/ 558615 w 957626"/>
              <a:gd name="connsiteY67" fmla="*/ 1173757 h 1290135"/>
              <a:gd name="connsiteX68" fmla="*/ 558615 w 957626"/>
              <a:gd name="connsiteY68" fmla="*/ 1216983 h 1290135"/>
              <a:gd name="connsiteX69" fmla="*/ 621792 w 957626"/>
              <a:gd name="connsiteY69" fmla="*/ 1250234 h 1290135"/>
              <a:gd name="connsiteX70" fmla="*/ 688294 w 957626"/>
              <a:gd name="connsiteY70" fmla="*/ 1290135 h 1290135"/>
              <a:gd name="connsiteX71" fmla="*/ 774746 w 957626"/>
              <a:gd name="connsiteY71" fmla="*/ 1266859 h 1290135"/>
              <a:gd name="connsiteX72" fmla="*/ 814647 w 957626"/>
              <a:gd name="connsiteY72" fmla="*/ 1210333 h 1290135"/>
              <a:gd name="connsiteX73" fmla="*/ 877824 w 957626"/>
              <a:gd name="connsiteY73" fmla="*/ 1190382 h 1290135"/>
              <a:gd name="connsiteX74" fmla="*/ 911075 w 957626"/>
              <a:gd name="connsiteY74" fmla="*/ 1200358 h 1290135"/>
              <a:gd name="connsiteX75" fmla="*/ 957626 w 957626"/>
              <a:gd name="connsiteY75" fmla="*/ 1143831 h 1290135"/>
              <a:gd name="connsiteX76" fmla="*/ 957626 w 957626"/>
              <a:gd name="connsiteY76" fmla="*/ 1097280 h 1290135"/>
              <a:gd name="connsiteX77" fmla="*/ 957626 w 957626"/>
              <a:gd name="connsiteY77" fmla="*/ 1000852 h 1290135"/>
              <a:gd name="connsiteX78" fmla="*/ 871174 w 957626"/>
              <a:gd name="connsiteY78" fmla="*/ 934350 h 1290135"/>
              <a:gd name="connsiteX79" fmla="*/ 837923 w 957626"/>
              <a:gd name="connsiteY79" fmla="*/ 947651 h 1290135"/>
              <a:gd name="connsiteX80" fmla="*/ 798022 w 957626"/>
              <a:gd name="connsiteY80" fmla="*/ 874499 h 1290135"/>
              <a:gd name="connsiteX81" fmla="*/ 798022 w 957626"/>
              <a:gd name="connsiteY81" fmla="*/ 804672 h 1290135"/>
              <a:gd name="connsiteX82" fmla="*/ 814647 w 957626"/>
              <a:gd name="connsiteY82" fmla="*/ 744820 h 1290135"/>
              <a:gd name="connsiteX83" fmla="*/ 824623 w 957626"/>
              <a:gd name="connsiteY83" fmla="*/ 718219 h 1290135"/>
              <a:gd name="connsiteX84" fmla="*/ 831273 w 957626"/>
              <a:gd name="connsiteY84" fmla="*/ 674993 h 1290135"/>
              <a:gd name="connsiteX85" fmla="*/ 794697 w 957626"/>
              <a:gd name="connsiteY85" fmla="*/ 665018 h 1290135"/>
              <a:gd name="connsiteX86" fmla="*/ 754796 w 957626"/>
              <a:gd name="connsiteY86" fmla="*/ 625117 h 1290135"/>
              <a:gd name="connsiteX87" fmla="*/ 768096 w 957626"/>
              <a:gd name="connsiteY87" fmla="*/ 591866 h 1290135"/>
              <a:gd name="connsiteX88" fmla="*/ 814647 w 957626"/>
              <a:gd name="connsiteY88" fmla="*/ 585216 h 1290135"/>
              <a:gd name="connsiteX89" fmla="*/ 844573 w 957626"/>
              <a:gd name="connsiteY89" fmla="*/ 555290 h 1290135"/>
              <a:gd name="connsiteX90" fmla="*/ 807997 w 957626"/>
              <a:gd name="connsiteY90" fmla="*/ 528689 h 1290135"/>
              <a:gd name="connsiteX91" fmla="*/ 844573 w 957626"/>
              <a:gd name="connsiteY91" fmla="*/ 438912 h 1290135"/>
              <a:gd name="connsiteX92" fmla="*/ 854548 w 957626"/>
              <a:gd name="connsiteY92" fmla="*/ 428936 h 1290135"/>
              <a:gd name="connsiteX93" fmla="*/ 814647 w 957626"/>
              <a:gd name="connsiteY93" fmla="*/ 399011 h 1290135"/>
              <a:gd name="connsiteX94" fmla="*/ 791372 w 957626"/>
              <a:gd name="connsiteY94" fmla="*/ 385710 h 1290135"/>
              <a:gd name="connsiteX95" fmla="*/ 811322 w 957626"/>
              <a:gd name="connsiteY95" fmla="*/ 302583 h 1290135"/>
              <a:gd name="connsiteX96" fmla="*/ 877824 w 957626"/>
              <a:gd name="connsiteY96" fmla="*/ 305908 h 1290135"/>
              <a:gd name="connsiteX97" fmla="*/ 927700 w 957626"/>
              <a:gd name="connsiteY97" fmla="*/ 282632 h 129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957626" h="1290135">
                <a:moveTo>
                  <a:pt x="927700" y="282632"/>
                </a:moveTo>
                <a:lnTo>
                  <a:pt x="854548" y="182880"/>
                </a:lnTo>
                <a:lnTo>
                  <a:pt x="881149" y="149629"/>
                </a:lnTo>
                <a:lnTo>
                  <a:pt x="837923" y="113053"/>
                </a:lnTo>
                <a:lnTo>
                  <a:pt x="771421" y="116378"/>
                </a:lnTo>
                <a:lnTo>
                  <a:pt x="751471" y="89777"/>
                </a:lnTo>
                <a:lnTo>
                  <a:pt x="764771" y="59851"/>
                </a:lnTo>
                <a:lnTo>
                  <a:pt x="694944" y="59851"/>
                </a:lnTo>
                <a:lnTo>
                  <a:pt x="691619" y="106403"/>
                </a:lnTo>
                <a:lnTo>
                  <a:pt x="625117" y="99752"/>
                </a:lnTo>
                <a:lnTo>
                  <a:pt x="591866" y="73152"/>
                </a:lnTo>
                <a:lnTo>
                  <a:pt x="535340" y="69827"/>
                </a:lnTo>
                <a:lnTo>
                  <a:pt x="545315" y="96427"/>
                </a:lnTo>
                <a:lnTo>
                  <a:pt x="472163" y="126353"/>
                </a:lnTo>
                <a:lnTo>
                  <a:pt x="485463" y="86452"/>
                </a:lnTo>
                <a:lnTo>
                  <a:pt x="485463" y="63176"/>
                </a:lnTo>
                <a:lnTo>
                  <a:pt x="435587" y="83127"/>
                </a:lnTo>
                <a:lnTo>
                  <a:pt x="435587" y="29926"/>
                </a:lnTo>
                <a:lnTo>
                  <a:pt x="365760" y="0"/>
                </a:lnTo>
                <a:lnTo>
                  <a:pt x="319209" y="9975"/>
                </a:lnTo>
                <a:lnTo>
                  <a:pt x="305908" y="63176"/>
                </a:lnTo>
                <a:lnTo>
                  <a:pt x="249382" y="69827"/>
                </a:lnTo>
                <a:lnTo>
                  <a:pt x="285958" y="116378"/>
                </a:lnTo>
                <a:lnTo>
                  <a:pt x="375735" y="209480"/>
                </a:lnTo>
                <a:lnTo>
                  <a:pt x="349135" y="262682"/>
                </a:lnTo>
                <a:lnTo>
                  <a:pt x="229431" y="355784"/>
                </a:lnTo>
                <a:lnTo>
                  <a:pt x="229431" y="412311"/>
                </a:lnTo>
                <a:lnTo>
                  <a:pt x="272657" y="428936"/>
                </a:lnTo>
                <a:lnTo>
                  <a:pt x="295933" y="375735"/>
                </a:lnTo>
                <a:lnTo>
                  <a:pt x="305908" y="415636"/>
                </a:lnTo>
                <a:lnTo>
                  <a:pt x="349135" y="422286"/>
                </a:lnTo>
                <a:lnTo>
                  <a:pt x="352460" y="359110"/>
                </a:lnTo>
                <a:lnTo>
                  <a:pt x="418961" y="319208"/>
                </a:lnTo>
                <a:lnTo>
                  <a:pt x="452212" y="369085"/>
                </a:lnTo>
                <a:lnTo>
                  <a:pt x="445562" y="412311"/>
                </a:lnTo>
                <a:lnTo>
                  <a:pt x="468838" y="462187"/>
                </a:lnTo>
                <a:lnTo>
                  <a:pt x="455537" y="505414"/>
                </a:lnTo>
                <a:lnTo>
                  <a:pt x="485463" y="575240"/>
                </a:lnTo>
                <a:lnTo>
                  <a:pt x="455537" y="671668"/>
                </a:lnTo>
                <a:lnTo>
                  <a:pt x="405661" y="738170"/>
                </a:lnTo>
                <a:lnTo>
                  <a:pt x="342484" y="751470"/>
                </a:lnTo>
                <a:lnTo>
                  <a:pt x="295933" y="794696"/>
                </a:lnTo>
                <a:lnTo>
                  <a:pt x="262682" y="778071"/>
                </a:lnTo>
                <a:lnTo>
                  <a:pt x="176230" y="837923"/>
                </a:lnTo>
                <a:lnTo>
                  <a:pt x="179555" y="854548"/>
                </a:lnTo>
                <a:lnTo>
                  <a:pt x="99753" y="854548"/>
                </a:lnTo>
                <a:lnTo>
                  <a:pt x="39901" y="907750"/>
                </a:lnTo>
                <a:lnTo>
                  <a:pt x="0" y="917725"/>
                </a:lnTo>
                <a:lnTo>
                  <a:pt x="13300" y="964276"/>
                </a:lnTo>
                <a:lnTo>
                  <a:pt x="63177" y="974251"/>
                </a:lnTo>
                <a:lnTo>
                  <a:pt x="83127" y="990877"/>
                </a:lnTo>
                <a:lnTo>
                  <a:pt x="53201" y="1034103"/>
                </a:lnTo>
                <a:lnTo>
                  <a:pt x="49876" y="1064029"/>
                </a:lnTo>
                <a:lnTo>
                  <a:pt x="109728" y="1083979"/>
                </a:lnTo>
                <a:lnTo>
                  <a:pt x="126353" y="1133856"/>
                </a:lnTo>
                <a:lnTo>
                  <a:pt x="189530" y="1107255"/>
                </a:lnTo>
                <a:lnTo>
                  <a:pt x="262682" y="1087304"/>
                </a:lnTo>
                <a:lnTo>
                  <a:pt x="246057" y="1047403"/>
                </a:lnTo>
                <a:lnTo>
                  <a:pt x="299258" y="1044078"/>
                </a:lnTo>
                <a:lnTo>
                  <a:pt x="332509" y="1054054"/>
                </a:lnTo>
                <a:lnTo>
                  <a:pt x="352460" y="1087304"/>
                </a:lnTo>
                <a:lnTo>
                  <a:pt x="422287" y="1097280"/>
                </a:lnTo>
                <a:lnTo>
                  <a:pt x="372410" y="1120555"/>
                </a:lnTo>
                <a:lnTo>
                  <a:pt x="365760" y="1180407"/>
                </a:lnTo>
                <a:lnTo>
                  <a:pt x="432262" y="1167107"/>
                </a:lnTo>
                <a:lnTo>
                  <a:pt x="538665" y="1117230"/>
                </a:lnTo>
                <a:lnTo>
                  <a:pt x="535340" y="1173757"/>
                </a:lnTo>
                <a:lnTo>
                  <a:pt x="558615" y="1173757"/>
                </a:lnTo>
                <a:lnTo>
                  <a:pt x="558615" y="1216983"/>
                </a:lnTo>
                <a:lnTo>
                  <a:pt x="621792" y="1250234"/>
                </a:lnTo>
                <a:lnTo>
                  <a:pt x="688294" y="1290135"/>
                </a:lnTo>
                <a:lnTo>
                  <a:pt x="774746" y="1266859"/>
                </a:lnTo>
                <a:lnTo>
                  <a:pt x="814647" y="1210333"/>
                </a:lnTo>
                <a:lnTo>
                  <a:pt x="877824" y="1190382"/>
                </a:lnTo>
                <a:lnTo>
                  <a:pt x="911075" y="1200358"/>
                </a:lnTo>
                <a:lnTo>
                  <a:pt x="957626" y="1143831"/>
                </a:lnTo>
                <a:lnTo>
                  <a:pt x="957626" y="1097280"/>
                </a:lnTo>
                <a:lnTo>
                  <a:pt x="957626" y="1000852"/>
                </a:lnTo>
                <a:lnTo>
                  <a:pt x="871174" y="934350"/>
                </a:lnTo>
                <a:lnTo>
                  <a:pt x="837923" y="947651"/>
                </a:lnTo>
                <a:lnTo>
                  <a:pt x="798022" y="874499"/>
                </a:lnTo>
                <a:lnTo>
                  <a:pt x="798022" y="804672"/>
                </a:lnTo>
                <a:lnTo>
                  <a:pt x="814647" y="744820"/>
                </a:lnTo>
                <a:lnTo>
                  <a:pt x="824623" y="718219"/>
                </a:lnTo>
                <a:lnTo>
                  <a:pt x="831273" y="674993"/>
                </a:lnTo>
                <a:lnTo>
                  <a:pt x="794697" y="665018"/>
                </a:lnTo>
                <a:lnTo>
                  <a:pt x="754796" y="625117"/>
                </a:lnTo>
                <a:lnTo>
                  <a:pt x="768096" y="591866"/>
                </a:lnTo>
                <a:lnTo>
                  <a:pt x="814647" y="585216"/>
                </a:lnTo>
                <a:lnTo>
                  <a:pt x="844573" y="555290"/>
                </a:lnTo>
                <a:lnTo>
                  <a:pt x="807997" y="528689"/>
                </a:lnTo>
                <a:lnTo>
                  <a:pt x="844573" y="438912"/>
                </a:lnTo>
                <a:lnTo>
                  <a:pt x="854548" y="428936"/>
                </a:lnTo>
                <a:lnTo>
                  <a:pt x="814647" y="399011"/>
                </a:lnTo>
                <a:lnTo>
                  <a:pt x="791372" y="385710"/>
                </a:lnTo>
                <a:lnTo>
                  <a:pt x="811322" y="302583"/>
                </a:lnTo>
                <a:lnTo>
                  <a:pt x="877824" y="305908"/>
                </a:lnTo>
                <a:lnTo>
                  <a:pt x="927700" y="28263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3298825" y="3081338"/>
            <a:ext cx="2701925" cy="3635375"/>
          </a:xfrm>
          <a:custGeom>
            <a:avLst/>
            <a:gdLst>
              <a:gd name="connsiteX0" fmla="*/ 927041 w 2701062"/>
              <a:gd name="connsiteY0" fmla="*/ 0 h 3004457"/>
              <a:gd name="connsiteX1" fmla="*/ 876475 w 2701062"/>
              <a:gd name="connsiteY1" fmla="*/ 80062 h 3004457"/>
              <a:gd name="connsiteX2" fmla="*/ 804840 w 2701062"/>
              <a:gd name="connsiteY2" fmla="*/ 151697 h 3004457"/>
              <a:gd name="connsiteX3" fmla="*/ 813268 w 2701062"/>
              <a:gd name="connsiteY3" fmla="*/ 282326 h 3004457"/>
              <a:gd name="connsiteX4" fmla="*/ 897545 w 2701062"/>
              <a:gd name="connsiteY4" fmla="*/ 450879 h 3004457"/>
              <a:gd name="connsiteX5" fmla="*/ 943897 w 2701062"/>
              <a:gd name="connsiteY5" fmla="*/ 535155 h 3004457"/>
              <a:gd name="connsiteX6" fmla="*/ 964966 w 2701062"/>
              <a:gd name="connsiteY6" fmla="*/ 564652 h 3004457"/>
              <a:gd name="connsiteX7" fmla="*/ 994463 w 2701062"/>
              <a:gd name="connsiteY7" fmla="*/ 539369 h 3004457"/>
              <a:gd name="connsiteX8" fmla="*/ 1011318 w 2701062"/>
              <a:gd name="connsiteY8" fmla="*/ 484590 h 3004457"/>
              <a:gd name="connsiteX9" fmla="*/ 1057670 w 2701062"/>
              <a:gd name="connsiteY9" fmla="*/ 476162 h 3004457"/>
              <a:gd name="connsiteX10" fmla="*/ 1053456 w 2701062"/>
              <a:gd name="connsiteY10" fmla="*/ 539369 h 3004457"/>
              <a:gd name="connsiteX11" fmla="*/ 1040815 w 2701062"/>
              <a:gd name="connsiteY11" fmla="*/ 573080 h 3004457"/>
              <a:gd name="connsiteX12" fmla="*/ 1049242 w 2701062"/>
              <a:gd name="connsiteY12" fmla="*/ 598363 h 3004457"/>
              <a:gd name="connsiteX13" fmla="*/ 986035 w 2701062"/>
              <a:gd name="connsiteY13" fmla="*/ 615218 h 3004457"/>
              <a:gd name="connsiteX14" fmla="*/ 1011318 w 2701062"/>
              <a:gd name="connsiteY14" fmla="*/ 750061 h 3004457"/>
              <a:gd name="connsiteX15" fmla="*/ 1049242 w 2701062"/>
              <a:gd name="connsiteY15" fmla="*/ 745847 h 3004457"/>
              <a:gd name="connsiteX16" fmla="*/ 1040815 w 2701062"/>
              <a:gd name="connsiteY16" fmla="*/ 809054 h 3004457"/>
              <a:gd name="connsiteX17" fmla="*/ 981821 w 2701062"/>
              <a:gd name="connsiteY17" fmla="*/ 842765 h 3004457"/>
              <a:gd name="connsiteX18" fmla="*/ 931255 w 2701062"/>
              <a:gd name="connsiteY18" fmla="*/ 842765 h 3004457"/>
              <a:gd name="connsiteX19" fmla="*/ 897545 w 2701062"/>
              <a:gd name="connsiteY19" fmla="*/ 905972 h 3004457"/>
              <a:gd name="connsiteX20" fmla="*/ 901758 w 2701062"/>
              <a:gd name="connsiteY20" fmla="*/ 935469 h 3004457"/>
              <a:gd name="connsiteX21" fmla="*/ 948110 w 2701062"/>
              <a:gd name="connsiteY21" fmla="*/ 943896 h 3004457"/>
              <a:gd name="connsiteX22" fmla="*/ 931255 w 2701062"/>
              <a:gd name="connsiteY22" fmla="*/ 981821 h 3004457"/>
              <a:gd name="connsiteX23" fmla="*/ 952324 w 2701062"/>
              <a:gd name="connsiteY23" fmla="*/ 990249 h 3004457"/>
              <a:gd name="connsiteX24" fmla="*/ 1015532 w 2701062"/>
              <a:gd name="connsiteY24" fmla="*/ 994462 h 3004457"/>
              <a:gd name="connsiteX25" fmla="*/ 1040815 w 2701062"/>
              <a:gd name="connsiteY25" fmla="*/ 1032387 h 3004457"/>
              <a:gd name="connsiteX26" fmla="*/ 1036601 w 2701062"/>
              <a:gd name="connsiteY26" fmla="*/ 1070311 h 3004457"/>
              <a:gd name="connsiteX27" fmla="*/ 1104022 w 2701062"/>
              <a:gd name="connsiteY27" fmla="*/ 1171443 h 3004457"/>
              <a:gd name="connsiteX28" fmla="*/ 1053456 w 2701062"/>
              <a:gd name="connsiteY28" fmla="*/ 1196726 h 3004457"/>
              <a:gd name="connsiteX29" fmla="*/ 998676 w 2701062"/>
              <a:gd name="connsiteY29" fmla="*/ 1192512 h 3004457"/>
              <a:gd name="connsiteX30" fmla="*/ 964966 w 2701062"/>
              <a:gd name="connsiteY30" fmla="*/ 1272575 h 3004457"/>
              <a:gd name="connsiteX31" fmla="*/ 1015532 w 2701062"/>
              <a:gd name="connsiteY31" fmla="*/ 1314713 h 3004457"/>
              <a:gd name="connsiteX32" fmla="*/ 994463 w 2701062"/>
              <a:gd name="connsiteY32" fmla="*/ 1411631 h 3004457"/>
              <a:gd name="connsiteX33" fmla="*/ 1019746 w 2701062"/>
              <a:gd name="connsiteY33" fmla="*/ 1445342 h 3004457"/>
              <a:gd name="connsiteX34" fmla="*/ 990249 w 2701062"/>
              <a:gd name="connsiteY34" fmla="*/ 1479052 h 3004457"/>
              <a:gd name="connsiteX35" fmla="*/ 948110 w 2701062"/>
              <a:gd name="connsiteY35" fmla="*/ 1479052 h 3004457"/>
              <a:gd name="connsiteX36" fmla="*/ 939683 w 2701062"/>
              <a:gd name="connsiteY36" fmla="*/ 1516977 h 3004457"/>
              <a:gd name="connsiteX37" fmla="*/ 994463 w 2701062"/>
              <a:gd name="connsiteY37" fmla="*/ 1563329 h 3004457"/>
              <a:gd name="connsiteX38" fmla="*/ 981821 w 2701062"/>
              <a:gd name="connsiteY38" fmla="*/ 1744523 h 3004457"/>
              <a:gd name="connsiteX39" fmla="*/ 1015532 w 2701062"/>
              <a:gd name="connsiteY39" fmla="*/ 1824586 h 3004457"/>
              <a:gd name="connsiteX40" fmla="*/ 1049242 w 2701062"/>
              <a:gd name="connsiteY40" fmla="*/ 1824586 h 3004457"/>
              <a:gd name="connsiteX41" fmla="*/ 1129305 w 2701062"/>
              <a:gd name="connsiteY41" fmla="*/ 1892007 h 3004457"/>
              <a:gd name="connsiteX42" fmla="*/ 1125091 w 2701062"/>
              <a:gd name="connsiteY42" fmla="*/ 2022636 h 3004457"/>
              <a:gd name="connsiteX43" fmla="*/ 1087167 w 2701062"/>
              <a:gd name="connsiteY43" fmla="*/ 2085843 h 3004457"/>
              <a:gd name="connsiteX44" fmla="*/ 1015532 w 2701062"/>
              <a:gd name="connsiteY44" fmla="*/ 2153264 h 3004457"/>
              <a:gd name="connsiteX45" fmla="*/ 1007104 w 2701062"/>
              <a:gd name="connsiteY45" fmla="*/ 2241755 h 3004457"/>
              <a:gd name="connsiteX46" fmla="*/ 922828 w 2701062"/>
              <a:gd name="connsiteY46" fmla="*/ 2254396 h 3004457"/>
              <a:gd name="connsiteX47" fmla="*/ 868048 w 2701062"/>
              <a:gd name="connsiteY47" fmla="*/ 2258610 h 3004457"/>
              <a:gd name="connsiteX48" fmla="*/ 830123 w 2701062"/>
              <a:gd name="connsiteY48" fmla="*/ 2220685 h 3004457"/>
              <a:gd name="connsiteX49" fmla="*/ 577294 w 2701062"/>
              <a:gd name="connsiteY49" fmla="*/ 2241755 h 3004457"/>
              <a:gd name="connsiteX50" fmla="*/ 568866 w 2701062"/>
              <a:gd name="connsiteY50" fmla="*/ 2347100 h 3004457"/>
              <a:gd name="connsiteX51" fmla="*/ 514087 w 2701062"/>
              <a:gd name="connsiteY51" fmla="*/ 2380811 h 3004457"/>
              <a:gd name="connsiteX52" fmla="*/ 484590 w 2701062"/>
              <a:gd name="connsiteY52" fmla="*/ 2347100 h 3004457"/>
              <a:gd name="connsiteX53" fmla="*/ 446665 w 2701062"/>
              <a:gd name="connsiteY53" fmla="*/ 2372383 h 3004457"/>
              <a:gd name="connsiteX54" fmla="*/ 434024 w 2701062"/>
              <a:gd name="connsiteY54" fmla="*/ 2490370 h 3004457"/>
              <a:gd name="connsiteX55" fmla="*/ 328678 w 2701062"/>
              <a:gd name="connsiteY55" fmla="*/ 2616785 h 3004457"/>
              <a:gd name="connsiteX56" fmla="*/ 273899 w 2701062"/>
              <a:gd name="connsiteY56" fmla="*/ 2629426 h 3004457"/>
              <a:gd name="connsiteX57" fmla="*/ 252829 w 2701062"/>
              <a:gd name="connsiteY57" fmla="*/ 2679992 h 3004457"/>
              <a:gd name="connsiteX58" fmla="*/ 202263 w 2701062"/>
              <a:gd name="connsiteY58" fmla="*/ 2760055 h 3004457"/>
              <a:gd name="connsiteX59" fmla="*/ 164339 w 2701062"/>
              <a:gd name="connsiteY59" fmla="*/ 2789552 h 3004457"/>
              <a:gd name="connsiteX60" fmla="*/ 75849 w 2701062"/>
              <a:gd name="connsiteY60" fmla="*/ 2819049 h 3004457"/>
              <a:gd name="connsiteX61" fmla="*/ 12641 w 2701062"/>
              <a:gd name="connsiteY61" fmla="*/ 2852759 h 3004457"/>
              <a:gd name="connsiteX62" fmla="*/ 0 w 2701062"/>
              <a:gd name="connsiteY62" fmla="*/ 2932822 h 3004457"/>
              <a:gd name="connsiteX63" fmla="*/ 63207 w 2701062"/>
              <a:gd name="connsiteY63" fmla="*/ 2928608 h 3004457"/>
              <a:gd name="connsiteX64" fmla="*/ 96918 w 2701062"/>
              <a:gd name="connsiteY64" fmla="*/ 2882256 h 3004457"/>
              <a:gd name="connsiteX65" fmla="*/ 155911 w 2701062"/>
              <a:gd name="connsiteY65" fmla="*/ 2924394 h 3004457"/>
              <a:gd name="connsiteX66" fmla="*/ 164339 w 2701062"/>
              <a:gd name="connsiteY66" fmla="*/ 3004457 h 3004457"/>
              <a:gd name="connsiteX67" fmla="*/ 265471 w 2701062"/>
              <a:gd name="connsiteY67" fmla="*/ 2953891 h 3004457"/>
              <a:gd name="connsiteX68" fmla="*/ 252829 w 2701062"/>
              <a:gd name="connsiteY68" fmla="*/ 2894897 h 3004457"/>
              <a:gd name="connsiteX69" fmla="*/ 307609 w 2701062"/>
              <a:gd name="connsiteY69" fmla="*/ 2852759 h 3004457"/>
              <a:gd name="connsiteX70" fmla="*/ 345534 w 2701062"/>
              <a:gd name="connsiteY70" fmla="*/ 2814835 h 3004457"/>
              <a:gd name="connsiteX71" fmla="*/ 375030 w 2701062"/>
              <a:gd name="connsiteY71" fmla="*/ 2772696 h 3004457"/>
              <a:gd name="connsiteX72" fmla="*/ 497231 w 2701062"/>
              <a:gd name="connsiteY72" fmla="*/ 2781124 h 3004457"/>
              <a:gd name="connsiteX73" fmla="*/ 497231 w 2701062"/>
              <a:gd name="connsiteY73" fmla="*/ 2781124 h 3004457"/>
              <a:gd name="connsiteX74" fmla="*/ 568866 w 2701062"/>
              <a:gd name="connsiteY74" fmla="*/ 2814835 h 3004457"/>
              <a:gd name="connsiteX75" fmla="*/ 589935 w 2701062"/>
              <a:gd name="connsiteY75" fmla="*/ 2793766 h 3004457"/>
              <a:gd name="connsiteX76" fmla="*/ 648929 w 2701062"/>
              <a:gd name="connsiteY76" fmla="*/ 2823262 h 3004457"/>
              <a:gd name="connsiteX77" fmla="*/ 674212 w 2701062"/>
              <a:gd name="connsiteY77" fmla="*/ 2819049 h 3004457"/>
              <a:gd name="connsiteX78" fmla="*/ 720564 w 2701062"/>
              <a:gd name="connsiteY78" fmla="*/ 2882256 h 3004457"/>
              <a:gd name="connsiteX79" fmla="*/ 754275 w 2701062"/>
              <a:gd name="connsiteY79" fmla="*/ 2873828 h 3004457"/>
              <a:gd name="connsiteX80" fmla="*/ 804840 w 2701062"/>
              <a:gd name="connsiteY80" fmla="*/ 2797979 h 3004457"/>
              <a:gd name="connsiteX81" fmla="*/ 842765 w 2701062"/>
              <a:gd name="connsiteY81" fmla="*/ 2764269 h 3004457"/>
              <a:gd name="connsiteX82" fmla="*/ 830123 w 2701062"/>
              <a:gd name="connsiteY82" fmla="*/ 2709489 h 3004457"/>
              <a:gd name="connsiteX83" fmla="*/ 859620 w 2701062"/>
              <a:gd name="connsiteY83" fmla="*/ 2654709 h 3004457"/>
              <a:gd name="connsiteX84" fmla="*/ 918614 w 2701062"/>
              <a:gd name="connsiteY84" fmla="*/ 2604144 h 3004457"/>
              <a:gd name="connsiteX85" fmla="*/ 1011318 w 2701062"/>
              <a:gd name="connsiteY85" fmla="*/ 2587288 h 3004457"/>
              <a:gd name="connsiteX86" fmla="*/ 1078739 w 2701062"/>
              <a:gd name="connsiteY86" fmla="*/ 2574647 h 3004457"/>
              <a:gd name="connsiteX87" fmla="*/ 1163016 w 2701062"/>
              <a:gd name="connsiteY87" fmla="*/ 2646282 h 3004457"/>
              <a:gd name="connsiteX88" fmla="*/ 1222009 w 2701062"/>
              <a:gd name="connsiteY88" fmla="*/ 2679992 h 3004457"/>
              <a:gd name="connsiteX89" fmla="*/ 1226223 w 2701062"/>
              <a:gd name="connsiteY89" fmla="*/ 2633640 h 3004457"/>
              <a:gd name="connsiteX90" fmla="*/ 1243078 w 2701062"/>
              <a:gd name="connsiteY90" fmla="*/ 2625213 h 3004457"/>
              <a:gd name="connsiteX91" fmla="*/ 1344210 w 2701062"/>
              <a:gd name="connsiteY91" fmla="*/ 2646282 h 3004457"/>
              <a:gd name="connsiteX92" fmla="*/ 1398990 w 2701062"/>
              <a:gd name="connsiteY92" fmla="*/ 2654709 h 3004457"/>
              <a:gd name="connsiteX93" fmla="*/ 1436914 w 2701062"/>
              <a:gd name="connsiteY93" fmla="*/ 2583074 h 3004457"/>
              <a:gd name="connsiteX94" fmla="*/ 1495908 w 2701062"/>
              <a:gd name="connsiteY94" fmla="*/ 2574647 h 3004457"/>
              <a:gd name="connsiteX95" fmla="*/ 1597040 w 2701062"/>
              <a:gd name="connsiteY95" fmla="*/ 2629426 h 3004457"/>
              <a:gd name="connsiteX96" fmla="*/ 1656033 w 2701062"/>
              <a:gd name="connsiteY96" fmla="*/ 2650496 h 3004457"/>
              <a:gd name="connsiteX97" fmla="*/ 1719240 w 2701062"/>
              <a:gd name="connsiteY97" fmla="*/ 2591502 h 3004457"/>
              <a:gd name="connsiteX98" fmla="*/ 1715027 w 2701062"/>
              <a:gd name="connsiteY98" fmla="*/ 2519867 h 3004457"/>
              <a:gd name="connsiteX99" fmla="*/ 1833014 w 2701062"/>
              <a:gd name="connsiteY99" fmla="*/ 2570433 h 3004457"/>
              <a:gd name="connsiteX100" fmla="*/ 1862510 w 2701062"/>
              <a:gd name="connsiteY100" fmla="*/ 2519867 h 3004457"/>
              <a:gd name="connsiteX101" fmla="*/ 2018422 w 2701062"/>
              <a:gd name="connsiteY101" fmla="*/ 2498798 h 3004457"/>
              <a:gd name="connsiteX102" fmla="*/ 2186975 w 2701062"/>
              <a:gd name="connsiteY102" fmla="*/ 2557791 h 3004457"/>
              <a:gd name="connsiteX103" fmla="*/ 2254396 w 2701062"/>
              <a:gd name="connsiteY103" fmla="*/ 2473515 h 3004457"/>
              <a:gd name="connsiteX104" fmla="*/ 2338673 w 2701062"/>
              <a:gd name="connsiteY104" fmla="*/ 2473515 h 3004457"/>
              <a:gd name="connsiteX105" fmla="*/ 2380811 w 2701062"/>
              <a:gd name="connsiteY105" fmla="*/ 2418735 h 3004457"/>
              <a:gd name="connsiteX106" fmla="*/ 2456660 w 2701062"/>
              <a:gd name="connsiteY106" fmla="*/ 2422949 h 3004457"/>
              <a:gd name="connsiteX107" fmla="*/ 2469301 w 2701062"/>
              <a:gd name="connsiteY107" fmla="*/ 2342886 h 3004457"/>
              <a:gd name="connsiteX108" fmla="*/ 2595716 w 2701062"/>
              <a:gd name="connsiteY108" fmla="*/ 2275465 h 3004457"/>
              <a:gd name="connsiteX109" fmla="*/ 2595716 w 2701062"/>
              <a:gd name="connsiteY109" fmla="*/ 2174333 h 3004457"/>
              <a:gd name="connsiteX110" fmla="*/ 2616785 w 2701062"/>
              <a:gd name="connsiteY110" fmla="*/ 2136409 h 3004457"/>
              <a:gd name="connsiteX111" fmla="*/ 2591502 w 2701062"/>
              <a:gd name="connsiteY111" fmla="*/ 2111126 h 3004457"/>
              <a:gd name="connsiteX112" fmla="*/ 2515653 w 2701062"/>
              <a:gd name="connsiteY112" fmla="*/ 2111126 h 3004457"/>
              <a:gd name="connsiteX113" fmla="*/ 2460874 w 2701062"/>
              <a:gd name="connsiteY113" fmla="*/ 2123767 h 3004457"/>
              <a:gd name="connsiteX114" fmla="*/ 2435591 w 2701062"/>
              <a:gd name="connsiteY114" fmla="*/ 2136409 h 3004457"/>
              <a:gd name="connsiteX115" fmla="*/ 2397666 w 2701062"/>
              <a:gd name="connsiteY115" fmla="*/ 2085843 h 3004457"/>
              <a:gd name="connsiteX116" fmla="*/ 2347100 w 2701062"/>
              <a:gd name="connsiteY116" fmla="*/ 2060560 h 3004457"/>
              <a:gd name="connsiteX117" fmla="*/ 2410308 w 2701062"/>
              <a:gd name="connsiteY117" fmla="*/ 2022636 h 3004457"/>
              <a:gd name="connsiteX118" fmla="*/ 2439804 w 2701062"/>
              <a:gd name="connsiteY118" fmla="*/ 1875152 h 3004457"/>
              <a:gd name="connsiteX119" fmla="*/ 2481943 w 2701062"/>
              <a:gd name="connsiteY119" fmla="*/ 1908862 h 3004457"/>
              <a:gd name="connsiteX120" fmla="*/ 2532509 w 2701062"/>
              <a:gd name="connsiteY120" fmla="*/ 1837227 h 3004457"/>
              <a:gd name="connsiteX121" fmla="*/ 2545150 w 2701062"/>
              <a:gd name="connsiteY121" fmla="*/ 1799303 h 3004457"/>
              <a:gd name="connsiteX122" fmla="*/ 2633640 w 2701062"/>
              <a:gd name="connsiteY122" fmla="*/ 1685530 h 3004457"/>
              <a:gd name="connsiteX123" fmla="*/ 2650496 w 2701062"/>
              <a:gd name="connsiteY123" fmla="*/ 1592826 h 3004457"/>
              <a:gd name="connsiteX124" fmla="*/ 2696848 w 2701062"/>
              <a:gd name="connsiteY124" fmla="*/ 1516977 h 3004457"/>
              <a:gd name="connsiteX125" fmla="*/ 2701062 w 2701062"/>
              <a:gd name="connsiteY125" fmla="*/ 1310499 h 3004457"/>
              <a:gd name="connsiteX126" fmla="*/ 2503012 w 2701062"/>
              <a:gd name="connsiteY126" fmla="*/ 1175657 h 3004457"/>
              <a:gd name="connsiteX127" fmla="*/ 2237541 w 2701062"/>
              <a:gd name="connsiteY127" fmla="*/ 1146160 h 3004457"/>
              <a:gd name="connsiteX128" fmla="*/ 2161692 w 2701062"/>
              <a:gd name="connsiteY128" fmla="*/ 1234650 h 3004457"/>
              <a:gd name="connsiteX129" fmla="*/ 2123768 w 2701062"/>
              <a:gd name="connsiteY129" fmla="*/ 1226223 h 3004457"/>
              <a:gd name="connsiteX130" fmla="*/ 2111126 w 2701062"/>
              <a:gd name="connsiteY130" fmla="*/ 1175657 h 3004457"/>
              <a:gd name="connsiteX131" fmla="*/ 2203830 w 2701062"/>
              <a:gd name="connsiteY131" fmla="*/ 1078739 h 3004457"/>
              <a:gd name="connsiteX132" fmla="*/ 2178547 w 2701062"/>
              <a:gd name="connsiteY132" fmla="*/ 939683 h 3004457"/>
              <a:gd name="connsiteX133" fmla="*/ 2090057 w 2701062"/>
              <a:gd name="connsiteY133" fmla="*/ 846979 h 3004457"/>
              <a:gd name="connsiteX134" fmla="*/ 2056346 w 2701062"/>
              <a:gd name="connsiteY134" fmla="*/ 817482 h 3004457"/>
              <a:gd name="connsiteX135" fmla="*/ 2127981 w 2701062"/>
              <a:gd name="connsiteY135" fmla="*/ 804840 h 3004457"/>
              <a:gd name="connsiteX136" fmla="*/ 2127981 w 2701062"/>
              <a:gd name="connsiteY136" fmla="*/ 771130 h 3004457"/>
              <a:gd name="connsiteX137" fmla="*/ 2031063 w 2701062"/>
              <a:gd name="connsiteY137" fmla="*/ 644715 h 3004457"/>
              <a:gd name="connsiteX138" fmla="*/ 2022636 w 2701062"/>
              <a:gd name="connsiteY138" fmla="*/ 560438 h 3004457"/>
              <a:gd name="connsiteX139" fmla="*/ 2056346 w 2701062"/>
              <a:gd name="connsiteY139" fmla="*/ 497231 h 3004457"/>
              <a:gd name="connsiteX140" fmla="*/ 2039491 w 2701062"/>
              <a:gd name="connsiteY140" fmla="*/ 463520 h 3004457"/>
              <a:gd name="connsiteX141" fmla="*/ 1967856 w 2701062"/>
              <a:gd name="connsiteY141" fmla="*/ 442451 h 3004457"/>
              <a:gd name="connsiteX142" fmla="*/ 1929932 w 2701062"/>
              <a:gd name="connsiteY142" fmla="*/ 383458 h 3004457"/>
              <a:gd name="connsiteX143" fmla="*/ 1934146 w 2701062"/>
              <a:gd name="connsiteY143" fmla="*/ 324464 h 3004457"/>
              <a:gd name="connsiteX144" fmla="*/ 1727668 w 2701062"/>
              <a:gd name="connsiteY144" fmla="*/ 206477 h 3004457"/>
              <a:gd name="connsiteX145" fmla="*/ 1664461 w 2701062"/>
              <a:gd name="connsiteY145" fmla="*/ 147484 h 3004457"/>
              <a:gd name="connsiteX146" fmla="*/ 1630750 w 2701062"/>
              <a:gd name="connsiteY146" fmla="*/ 117987 h 3004457"/>
              <a:gd name="connsiteX0" fmla="*/ 927041 w 2701062"/>
              <a:gd name="connsiteY0" fmla="*/ 172767 h 3177224"/>
              <a:gd name="connsiteX1" fmla="*/ 876475 w 2701062"/>
              <a:gd name="connsiteY1" fmla="*/ 252829 h 3177224"/>
              <a:gd name="connsiteX2" fmla="*/ 804840 w 2701062"/>
              <a:gd name="connsiteY2" fmla="*/ 324464 h 3177224"/>
              <a:gd name="connsiteX3" fmla="*/ 813268 w 2701062"/>
              <a:gd name="connsiteY3" fmla="*/ 455093 h 3177224"/>
              <a:gd name="connsiteX4" fmla="*/ 897545 w 2701062"/>
              <a:gd name="connsiteY4" fmla="*/ 623646 h 3177224"/>
              <a:gd name="connsiteX5" fmla="*/ 943897 w 2701062"/>
              <a:gd name="connsiteY5" fmla="*/ 707922 h 3177224"/>
              <a:gd name="connsiteX6" fmla="*/ 964966 w 2701062"/>
              <a:gd name="connsiteY6" fmla="*/ 737419 h 3177224"/>
              <a:gd name="connsiteX7" fmla="*/ 994463 w 2701062"/>
              <a:gd name="connsiteY7" fmla="*/ 712136 h 3177224"/>
              <a:gd name="connsiteX8" fmla="*/ 1011318 w 2701062"/>
              <a:gd name="connsiteY8" fmla="*/ 657357 h 3177224"/>
              <a:gd name="connsiteX9" fmla="*/ 1057670 w 2701062"/>
              <a:gd name="connsiteY9" fmla="*/ 648929 h 3177224"/>
              <a:gd name="connsiteX10" fmla="*/ 1053456 w 2701062"/>
              <a:gd name="connsiteY10" fmla="*/ 712136 h 3177224"/>
              <a:gd name="connsiteX11" fmla="*/ 1040815 w 2701062"/>
              <a:gd name="connsiteY11" fmla="*/ 745847 h 3177224"/>
              <a:gd name="connsiteX12" fmla="*/ 1049242 w 2701062"/>
              <a:gd name="connsiteY12" fmla="*/ 771130 h 3177224"/>
              <a:gd name="connsiteX13" fmla="*/ 986035 w 2701062"/>
              <a:gd name="connsiteY13" fmla="*/ 787985 h 3177224"/>
              <a:gd name="connsiteX14" fmla="*/ 1011318 w 2701062"/>
              <a:gd name="connsiteY14" fmla="*/ 922828 h 3177224"/>
              <a:gd name="connsiteX15" fmla="*/ 1049242 w 2701062"/>
              <a:gd name="connsiteY15" fmla="*/ 918614 h 3177224"/>
              <a:gd name="connsiteX16" fmla="*/ 1040815 w 2701062"/>
              <a:gd name="connsiteY16" fmla="*/ 981821 h 3177224"/>
              <a:gd name="connsiteX17" fmla="*/ 981821 w 2701062"/>
              <a:gd name="connsiteY17" fmla="*/ 1015532 h 3177224"/>
              <a:gd name="connsiteX18" fmla="*/ 931255 w 2701062"/>
              <a:gd name="connsiteY18" fmla="*/ 1015532 h 3177224"/>
              <a:gd name="connsiteX19" fmla="*/ 897545 w 2701062"/>
              <a:gd name="connsiteY19" fmla="*/ 1078739 h 3177224"/>
              <a:gd name="connsiteX20" fmla="*/ 901758 w 2701062"/>
              <a:gd name="connsiteY20" fmla="*/ 1108236 h 3177224"/>
              <a:gd name="connsiteX21" fmla="*/ 948110 w 2701062"/>
              <a:gd name="connsiteY21" fmla="*/ 1116663 h 3177224"/>
              <a:gd name="connsiteX22" fmla="*/ 931255 w 2701062"/>
              <a:gd name="connsiteY22" fmla="*/ 1154588 h 3177224"/>
              <a:gd name="connsiteX23" fmla="*/ 952324 w 2701062"/>
              <a:gd name="connsiteY23" fmla="*/ 1163016 h 3177224"/>
              <a:gd name="connsiteX24" fmla="*/ 1015532 w 2701062"/>
              <a:gd name="connsiteY24" fmla="*/ 1167229 h 3177224"/>
              <a:gd name="connsiteX25" fmla="*/ 1040815 w 2701062"/>
              <a:gd name="connsiteY25" fmla="*/ 1205154 h 3177224"/>
              <a:gd name="connsiteX26" fmla="*/ 1036601 w 2701062"/>
              <a:gd name="connsiteY26" fmla="*/ 1243078 h 3177224"/>
              <a:gd name="connsiteX27" fmla="*/ 1104022 w 2701062"/>
              <a:gd name="connsiteY27" fmla="*/ 1344210 h 3177224"/>
              <a:gd name="connsiteX28" fmla="*/ 1053456 w 2701062"/>
              <a:gd name="connsiteY28" fmla="*/ 1369493 h 3177224"/>
              <a:gd name="connsiteX29" fmla="*/ 998676 w 2701062"/>
              <a:gd name="connsiteY29" fmla="*/ 1365279 h 3177224"/>
              <a:gd name="connsiteX30" fmla="*/ 964966 w 2701062"/>
              <a:gd name="connsiteY30" fmla="*/ 1445342 h 3177224"/>
              <a:gd name="connsiteX31" fmla="*/ 1015532 w 2701062"/>
              <a:gd name="connsiteY31" fmla="*/ 1487480 h 3177224"/>
              <a:gd name="connsiteX32" fmla="*/ 994463 w 2701062"/>
              <a:gd name="connsiteY32" fmla="*/ 1584398 h 3177224"/>
              <a:gd name="connsiteX33" fmla="*/ 1019746 w 2701062"/>
              <a:gd name="connsiteY33" fmla="*/ 1618109 h 3177224"/>
              <a:gd name="connsiteX34" fmla="*/ 990249 w 2701062"/>
              <a:gd name="connsiteY34" fmla="*/ 1651819 h 3177224"/>
              <a:gd name="connsiteX35" fmla="*/ 948110 w 2701062"/>
              <a:gd name="connsiteY35" fmla="*/ 1651819 h 3177224"/>
              <a:gd name="connsiteX36" fmla="*/ 939683 w 2701062"/>
              <a:gd name="connsiteY36" fmla="*/ 1689744 h 3177224"/>
              <a:gd name="connsiteX37" fmla="*/ 994463 w 2701062"/>
              <a:gd name="connsiteY37" fmla="*/ 1736096 h 3177224"/>
              <a:gd name="connsiteX38" fmla="*/ 981821 w 2701062"/>
              <a:gd name="connsiteY38" fmla="*/ 1917290 h 3177224"/>
              <a:gd name="connsiteX39" fmla="*/ 1015532 w 2701062"/>
              <a:gd name="connsiteY39" fmla="*/ 1997353 h 3177224"/>
              <a:gd name="connsiteX40" fmla="*/ 1049242 w 2701062"/>
              <a:gd name="connsiteY40" fmla="*/ 1997353 h 3177224"/>
              <a:gd name="connsiteX41" fmla="*/ 1129305 w 2701062"/>
              <a:gd name="connsiteY41" fmla="*/ 2064774 h 3177224"/>
              <a:gd name="connsiteX42" fmla="*/ 1125091 w 2701062"/>
              <a:gd name="connsiteY42" fmla="*/ 2195403 h 3177224"/>
              <a:gd name="connsiteX43" fmla="*/ 1087167 w 2701062"/>
              <a:gd name="connsiteY43" fmla="*/ 2258610 h 3177224"/>
              <a:gd name="connsiteX44" fmla="*/ 1015532 w 2701062"/>
              <a:gd name="connsiteY44" fmla="*/ 2326031 h 3177224"/>
              <a:gd name="connsiteX45" fmla="*/ 1007104 w 2701062"/>
              <a:gd name="connsiteY45" fmla="*/ 2414522 h 3177224"/>
              <a:gd name="connsiteX46" fmla="*/ 922828 w 2701062"/>
              <a:gd name="connsiteY46" fmla="*/ 2427163 h 3177224"/>
              <a:gd name="connsiteX47" fmla="*/ 868048 w 2701062"/>
              <a:gd name="connsiteY47" fmla="*/ 2431377 h 3177224"/>
              <a:gd name="connsiteX48" fmla="*/ 830123 w 2701062"/>
              <a:gd name="connsiteY48" fmla="*/ 2393452 h 3177224"/>
              <a:gd name="connsiteX49" fmla="*/ 577294 w 2701062"/>
              <a:gd name="connsiteY49" fmla="*/ 2414522 h 3177224"/>
              <a:gd name="connsiteX50" fmla="*/ 568866 w 2701062"/>
              <a:gd name="connsiteY50" fmla="*/ 2519867 h 3177224"/>
              <a:gd name="connsiteX51" fmla="*/ 514087 w 2701062"/>
              <a:gd name="connsiteY51" fmla="*/ 2553578 h 3177224"/>
              <a:gd name="connsiteX52" fmla="*/ 484590 w 2701062"/>
              <a:gd name="connsiteY52" fmla="*/ 2519867 h 3177224"/>
              <a:gd name="connsiteX53" fmla="*/ 446665 w 2701062"/>
              <a:gd name="connsiteY53" fmla="*/ 2545150 h 3177224"/>
              <a:gd name="connsiteX54" fmla="*/ 434024 w 2701062"/>
              <a:gd name="connsiteY54" fmla="*/ 2663137 h 3177224"/>
              <a:gd name="connsiteX55" fmla="*/ 328678 w 2701062"/>
              <a:gd name="connsiteY55" fmla="*/ 2789552 h 3177224"/>
              <a:gd name="connsiteX56" fmla="*/ 273899 w 2701062"/>
              <a:gd name="connsiteY56" fmla="*/ 2802193 h 3177224"/>
              <a:gd name="connsiteX57" fmla="*/ 252829 w 2701062"/>
              <a:gd name="connsiteY57" fmla="*/ 2852759 h 3177224"/>
              <a:gd name="connsiteX58" fmla="*/ 202263 w 2701062"/>
              <a:gd name="connsiteY58" fmla="*/ 2932822 h 3177224"/>
              <a:gd name="connsiteX59" fmla="*/ 164339 w 2701062"/>
              <a:gd name="connsiteY59" fmla="*/ 2962319 h 3177224"/>
              <a:gd name="connsiteX60" fmla="*/ 75849 w 2701062"/>
              <a:gd name="connsiteY60" fmla="*/ 2991816 h 3177224"/>
              <a:gd name="connsiteX61" fmla="*/ 12641 w 2701062"/>
              <a:gd name="connsiteY61" fmla="*/ 3025526 h 3177224"/>
              <a:gd name="connsiteX62" fmla="*/ 0 w 2701062"/>
              <a:gd name="connsiteY62" fmla="*/ 3105589 h 3177224"/>
              <a:gd name="connsiteX63" fmla="*/ 63207 w 2701062"/>
              <a:gd name="connsiteY63" fmla="*/ 3101375 h 3177224"/>
              <a:gd name="connsiteX64" fmla="*/ 96918 w 2701062"/>
              <a:gd name="connsiteY64" fmla="*/ 3055023 h 3177224"/>
              <a:gd name="connsiteX65" fmla="*/ 155911 w 2701062"/>
              <a:gd name="connsiteY65" fmla="*/ 3097161 h 3177224"/>
              <a:gd name="connsiteX66" fmla="*/ 164339 w 2701062"/>
              <a:gd name="connsiteY66" fmla="*/ 3177224 h 3177224"/>
              <a:gd name="connsiteX67" fmla="*/ 265471 w 2701062"/>
              <a:gd name="connsiteY67" fmla="*/ 3126658 h 3177224"/>
              <a:gd name="connsiteX68" fmla="*/ 252829 w 2701062"/>
              <a:gd name="connsiteY68" fmla="*/ 3067664 h 3177224"/>
              <a:gd name="connsiteX69" fmla="*/ 307609 w 2701062"/>
              <a:gd name="connsiteY69" fmla="*/ 3025526 h 3177224"/>
              <a:gd name="connsiteX70" fmla="*/ 345534 w 2701062"/>
              <a:gd name="connsiteY70" fmla="*/ 2987602 h 3177224"/>
              <a:gd name="connsiteX71" fmla="*/ 375030 w 2701062"/>
              <a:gd name="connsiteY71" fmla="*/ 2945463 h 3177224"/>
              <a:gd name="connsiteX72" fmla="*/ 497231 w 2701062"/>
              <a:gd name="connsiteY72" fmla="*/ 2953891 h 3177224"/>
              <a:gd name="connsiteX73" fmla="*/ 497231 w 2701062"/>
              <a:gd name="connsiteY73" fmla="*/ 2953891 h 3177224"/>
              <a:gd name="connsiteX74" fmla="*/ 568866 w 2701062"/>
              <a:gd name="connsiteY74" fmla="*/ 2987602 h 3177224"/>
              <a:gd name="connsiteX75" fmla="*/ 589935 w 2701062"/>
              <a:gd name="connsiteY75" fmla="*/ 2966533 h 3177224"/>
              <a:gd name="connsiteX76" fmla="*/ 648929 w 2701062"/>
              <a:gd name="connsiteY76" fmla="*/ 2996029 h 3177224"/>
              <a:gd name="connsiteX77" fmla="*/ 674212 w 2701062"/>
              <a:gd name="connsiteY77" fmla="*/ 2991816 h 3177224"/>
              <a:gd name="connsiteX78" fmla="*/ 720564 w 2701062"/>
              <a:gd name="connsiteY78" fmla="*/ 3055023 h 3177224"/>
              <a:gd name="connsiteX79" fmla="*/ 754275 w 2701062"/>
              <a:gd name="connsiteY79" fmla="*/ 3046595 h 3177224"/>
              <a:gd name="connsiteX80" fmla="*/ 804840 w 2701062"/>
              <a:gd name="connsiteY80" fmla="*/ 2970746 h 3177224"/>
              <a:gd name="connsiteX81" fmla="*/ 842765 w 2701062"/>
              <a:gd name="connsiteY81" fmla="*/ 2937036 h 3177224"/>
              <a:gd name="connsiteX82" fmla="*/ 830123 w 2701062"/>
              <a:gd name="connsiteY82" fmla="*/ 2882256 h 3177224"/>
              <a:gd name="connsiteX83" fmla="*/ 859620 w 2701062"/>
              <a:gd name="connsiteY83" fmla="*/ 2827476 h 3177224"/>
              <a:gd name="connsiteX84" fmla="*/ 918614 w 2701062"/>
              <a:gd name="connsiteY84" fmla="*/ 2776911 h 3177224"/>
              <a:gd name="connsiteX85" fmla="*/ 1011318 w 2701062"/>
              <a:gd name="connsiteY85" fmla="*/ 2760055 h 3177224"/>
              <a:gd name="connsiteX86" fmla="*/ 1078739 w 2701062"/>
              <a:gd name="connsiteY86" fmla="*/ 2747414 h 3177224"/>
              <a:gd name="connsiteX87" fmla="*/ 1163016 w 2701062"/>
              <a:gd name="connsiteY87" fmla="*/ 2819049 h 3177224"/>
              <a:gd name="connsiteX88" fmla="*/ 1222009 w 2701062"/>
              <a:gd name="connsiteY88" fmla="*/ 2852759 h 3177224"/>
              <a:gd name="connsiteX89" fmla="*/ 1226223 w 2701062"/>
              <a:gd name="connsiteY89" fmla="*/ 2806407 h 3177224"/>
              <a:gd name="connsiteX90" fmla="*/ 1243078 w 2701062"/>
              <a:gd name="connsiteY90" fmla="*/ 2797980 h 3177224"/>
              <a:gd name="connsiteX91" fmla="*/ 1344210 w 2701062"/>
              <a:gd name="connsiteY91" fmla="*/ 2819049 h 3177224"/>
              <a:gd name="connsiteX92" fmla="*/ 1398990 w 2701062"/>
              <a:gd name="connsiteY92" fmla="*/ 2827476 h 3177224"/>
              <a:gd name="connsiteX93" fmla="*/ 1436914 w 2701062"/>
              <a:gd name="connsiteY93" fmla="*/ 2755841 h 3177224"/>
              <a:gd name="connsiteX94" fmla="*/ 1495908 w 2701062"/>
              <a:gd name="connsiteY94" fmla="*/ 2747414 h 3177224"/>
              <a:gd name="connsiteX95" fmla="*/ 1597040 w 2701062"/>
              <a:gd name="connsiteY95" fmla="*/ 2802193 h 3177224"/>
              <a:gd name="connsiteX96" fmla="*/ 1656033 w 2701062"/>
              <a:gd name="connsiteY96" fmla="*/ 2823263 h 3177224"/>
              <a:gd name="connsiteX97" fmla="*/ 1719240 w 2701062"/>
              <a:gd name="connsiteY97" fmla="*/ 2764269 h 3177224"/>
              <a:gd name="connsiteX98" fmla="*/ 1715027 w 2701062"/>
              <a:gd name="connsiteY98" fmla="*/ 2692634 h 3177224"/>
              <a:gd name="connsiteX99" fmla="*/ 1833014 w 2701062"/>
              <a:gd name="connsiteY99" fmla="*/ 2743200 h 3177224"/>
              <a:gd name="connsiteX100" fmla="*/ 1862510 w 2701062"/>
              <a:gd name="connsiteY100" fmla="*/ 2692634 h 3177224"/>
              <a:gd name="connsiteX101" fmla="*/ 2018422 w 2701062"/>
              <a:gd name="connsiteY101" fmla="*/ 2671565 h 3177224"/>
              <a:gd name="connsiteX102" fmla="*/ 2186975 w 2701062"/>
              <a:gd name="connsiteY102" fmla="*/ 2730558 h 3177224"/>
              <a:gd name="connsiteX103" fmla="*/ 2254396 w 2701062"/>
              <a:gd name="connsiteY103" fmla="*/ 2646282 h 3177224"/>
              <a:gd name="connsiteX104" fmla="*/ 2338673 w 2701062"/>
              <a:gd name="connsiteY104" fmla="*/ 2646282 h 3177224"/>
              <a:gd name="connsiteX105" fmla="*/ 2380811 w 2701062"/>
              <a:gd name="connsiteY105" fmla="*/ 2591502 h 3177224"/>
              <a:gd name="connsiteX106" fmla="*/ 2456660 w 2701062"/>
              <a:gd name="connsiteY106" fmla="*/ 2595716 h 3177224"/>
              <a:gd name="connsiteX107" fmla="*/ 2469301 w 2701062"/>
              <a:gd name="connsiteY107" fmla="*/ 2515653 h 3177224"/>
              <a:gd name="connsiteX108" fmla="*/ 2595716 w 2701062"/>
              <a:gd name="connsiteY108" fmla="*/ 2448232 h 3177224"/>
              <a:gd name="connsiteX109" fmla="*/ 2595716 w 2701062"/>
              <a:gd name="connsiteY109" fmla="*/ 2347100 h 3177224"/>
              <a:gd name="connsiteX110" fmla="*/ 2616785 w 2701062"/>
              <a:gd name="connsiteY110" fmla="*/ 2309176 h 3177224"/>
              <a:gd name="connsiteX111" fmla="*/ 2591502 w 2701062"/>
              <a:gd name="connsiteY111" fmla="*/ 2283893 h 3177224"/>
              <a:gd name="connsiteX112" fmla="*/ 2515653 w 2701062"/>
              <a:gd name="connsiteY112" fmla="*/ 2283893 h 3177224"/>
              <a:gd name="connsiteX113" fmla="*/ 2460874 w 2701062"/>
              <a:gd name="connsiteY113" fmla="*/ 2296534 h 3177224"/>
              <a:gd name="connsiteX114" fmla="*/ 2435591 w 2701062"/>
              <a:gd name="connsiteY114" fmla="*/ 2309176 h 3177224"/>
              <a:gd name="connsiteX115" fmla="*/ 2397666 w 2701062"/>
              <a:gd name="connsiteY115" fmla="*/ 2258610 h 3177224"/>
              <a:gd name="connsiteX116" fmla="*/ 2347100 w 2701062"/>
              <a:gd name="connsiteY116" fmla="*/ 2233327 h 3177224"/>
              <a:gd name="connsiteX117" fmla="*/ 2410308 w 2701062"/>
              <a:gd name="connsiteY117" fmla="*/ 2195403 h 3177224"/>
              <a:gd name="connsiteX118" fmla="*/ 2439804 w 2701062"/>
              <a:gd name="connsiteY118" fmla="*/ 2047919 h 3177224"/>
              <a:gd name="connsiteX119" fmla="*/ 2481943 w 2701062"/>
              <a:gd name="connsiteY119" fmla="*/ 2081629 h 3177224"/>
              <a:gd name="connsiteX120" fmla="*/ 2532509 w 2701062"/>
              <a:gd name="connsiteY120" fmla="*/ 2009994 h 3177224"/>
              <a:gd name="connsiteX121" fmla="*/ 2545150 w 2701062"/>
              <a:gd name="connsiteY121" fmla="*/ 1972070 h 3177224"/>
              <a:gd name="connsiteX122" fmla="*/ 2633640 w 2701062"/>
              <a:gd name="connsiteY122" fmla="*/ 1858297 h 3177224"/>
              <a:gd name="connsiteX123" fmla="*/ 2650496 w 2701062"/>
              <a:gd name="connsiteY123" fmla="*/ 1765593 h 3177224"/>
              <a:gd name="connsiteX124" fmla="*/ 2696848 w 2701062"/>
              <a:gd name="connsiteY124" fmla="*/ 1689744 h 3177224"/>
              <a:gd name="connsiteX125" fmla="*/ 2701062 w 2701062"/>
              <a:gd name="connsiteY125" fmla="*/ 1483266 h 3177224"/>
              <a:gd name="connsiteX126" fmla="*/ 2503012 w 2701062"/>
              <a:gd name="connsiteY126" fmla="*/ 1348424 h 3177224"/>
              <a:gd name="connsiteX127" fmla="*/ 2237541 w 2701062"/>
              <a:gd name="connsiteY127" fmla="*/ 1318927 h 3177224"/>
              <a:gd name="connsiteX128" fmla="*/ 2161692 w 2701062"/>
              <a:gd name="connsiteY128" fmla="*/ 1407417 h 3177224"/>
              <a:gd name="connsiteX129" fmla="*/ 2123768 w 2701062"/>
              <a:gd name="connsiteY129" fmla="*/ 1398990 h 3177224"/>
              <a:gd name="connsiteX130" fmla="*/ 2111126 w 2701062"/>
              <a:gd name="connsiteY130" fmla="*/ 1348424 h 3177224"/>
              <a:gd name="connsiteX131" fmla="*/ 2203830 w 2701062"/>
              <a:gd name="connsiteY131" fmla="*/ 1251506 h 3177224"/>
              <a:gd name="connsiteX132" fmla="*/ 2178547 w 2701062"/>
              <a:gd name="connsiteY132" fmla="*/ 1112450 h 3177224"/>
              <a:gd name="connsiteX133" fmla="*/ 2090057 w 2701062"/>
              <a:gd name="connsiteY133" fmla="*/ 1019746 h 3177224"/>
              <a:gd name="connsiteX134" fmla="*/ 2056346 w 2701062"/>
              <a:gd name="connsiteY134" fmla="*/ 990249 h 3177224"/>
              <a:gd name="connsiteX135" fmla="*/ 2127981 w 2701062"/>
              <a:gd name="connsiteY135" fmla="*/ 977607 h 3177224"/>
              <a:gd name="connsiteX136" fmla="*/ 2127981 w 2701062"/>
              <a:gd name="connsiteY136" fmla="*/ 943897 h 3177224"/>
              <a:gd name="connsiteX137" fmla="*/ 2031063 w 2701062"/>
              <a:gd name="connsiteY137" fmla="*/ 817482 h 3177224"/>
              <a:gd name="connsiteX138" fmla="*/ 2022636 w 2701062"/>
              <a:gd name="connsiteY138" fmla="*/ 733205 h 3177224"/>
              <a:gd name="connsiteX139" fmla="*/ 2056346 w 2701062"/>
              <a:gd name="connsiteY139" fmla="*/ 669998 h 3177224"/>
              <a:gd name="connsiteX140" fmla="*/ 2039491 w 2701062"/>
              <a:gd name="connsiteY140" fmla="*/ 636287 h 3177224"/>
              <a:gd name="connsiteX141" fmla="*/ 1967856 w 2701062"/>
              <a:gd name="connsiteY141" fmla="*/ 615218 h 3177224"/>
              <a:gd name="connsiteX142" fmla="*/ 1929932 w 2701062"/>
              <a:gd name="connsiteY142" fmla="*/ 556225 h 3177224"/>
              <a:gd name="connsiteX143" fmla="*/ 1934146 w 2701062"/>
              <a:gd name="connsiteY143" fmla="*/ 497231 h 3177224"/>
              <a:gd name="connsiteX144" fmla="*/ 1727668 w 2701062"/>
              <a:gd name="connsiteY144" fmla="*/ 379244 h 3177224"/>
              <a:gd name="connsiteX145" fmla="*/ 1664461 w 2701062"/>
              <a:gd name="connsiteY145" fmla="*/ 320251 h 3177224"/>
              <a:gd name="connsiteX146" fmla="*/ 1563329 w 2701062"/>
              <a:gd name="connsiteY146" fmla="*/ 0 h 3177224"/>
              <a:gd name="connsiteX0" fmla="*/ 1356851 w 2701062"/>
              <a:gd name="connsiteY0" fmla="*/ 0 h 3564895"/>
              <a:gd name="connsiteX1" fmla="*/ 876475 w 2701062"/>
              <a:gd name="connsiteY1" fmla="*/ 640500 h 3564895"/>
              <a:gd name="connsiteX2" fmla="*/ 804840 w 2701062"/>
              <a:gd name="connsiteY2" fmla="*/ 712135 h 3564895"/>
              <a:gd name="connsiteX3" fmla="*/ 813268 w 2701062"/>
              <a:gd name="connsiteY3" fmla="*/ 842764 h 3564895"/>
              <a:gd name="connsiteX4" fmla="*/ 897545 w 2701062"/>
              <a:gd name="connsiteY4" fmla="*/ 1011317 h 3564895"/>
              <a:gd name="connsiteX5" fmla="*/ 943897 w 2701062"/>
              <a:gd name="connsiteY5" fmla="*/ 1095593 h 3564895"/>
              <a:gd name="connsiteX6" fmla="*/ 964966 w 2701062"/>
              <a:gd name="connsiteY6" fmla="*/ 1125090 h 3564895"/>
              <a:gd name="connsiteX7" fmla="*/ 994463 w 2701062"/>
              <a:gd name="connsiteY7" fmla="*/ 1099807 h 3564895"/>
              <a:gd name="connsiteX8" fmla="*/ 1011318 w 2701062"/>
              <a:gd name="connsiteY8" fmla="*/ 1045028 h 3564895"/>
              <a:gd name="connsiteX9" fmla="*/ 1057670 w 2701062"/>
              <a:gd name="connsiteY9" fmla="*/ 1036600 h 3564895"/>
              <a:gd name="connsiteX10" fmla="*/ 1053456 w 2701062"/>
              <a:gd name="connsiteY10" fmla="*/ 1099807 h 3564895"/>
              <a:gd name="connsiteX11" fmla="*/ 1040815 w 2701062"/>
              <a:gd name="connsiteY11" fmla="*/ 1133518 h 3564895"/>
              <a:gd name="connsiteX12" fmla="*/ 1049242 w 2701062"/>
              <a:gd name="connsiteY12" fmla="*/ 1158801 h 3564895"/>
              <a:gd name="connsiteX13" fmla="*/ 986035 w 2701062"/>
              <a:gd name="connsiteY13" fmla="*/ 1175656 h 3564895"/>
              <a:gd name="connsiteX14" fmla="*/ 1011318 w 2701062"/>
              <a:gd name="connsiteY14" fmla="*/ 1310499 h 3564895"/>
              <a:gd name="connsiteX15" fmla="*/ 1049242 w 2701062"/>
              <a:gd name="connsiteY15" fmla="*/ 1306285 h 3564895"/>
              <a:gd name="connsiteX16" fmla="*/ 1040815 w 2701062"/>
              <a:gd name="connsiteY16" fmla="*/ 1369492 h 3564895"/>
              <a:gd name="connsiteX17" fmla="*/ 981821 w 2701062"/>
              <a:gd name="connsiteY17" fmla="*/ 1403203 h 3564895"/>
              <a:gd name="connsiteX18" fmla="*/ 931255 w 2701062"/>
              <a:gd name="connsiteY18" fmla="*/ 1403203 h 3564895"/>
              <a:gd name="connsiteX19" fmla="*/ 897545 w 2701062"/>
              <a:gd name="connsiteY19" fmla="*/ 1466410 h 3564895"/>
              <a:gd name="connsiteX20" fmla="*/ 901758 w 2701062"/>
              <a:gd name="connsiteY20" fmla="*/ 1495907 h 3564895"/>
              <a:gd name="connsiteX21" fmla="*/ 948110 w 2701062"/>
              <a:gd name="connsiteY21" fmla="*/ 1504334 h 3564895"/>
              <a:gd name="connsiteX22" fmla="*/ 931255 w 2701062"/>
              <a:gd name="connsiteY22" fmla="*/ 1542259 h 3564895"/>
              <a:gd name="connsiteX23" fmla="*/ 952324 w 2701062"/>
              <a:gd name="connsiteY23" fmla="*/ 1550687 h 3564895"/>
              <a:gd name="connsiteX24" fmla="*/ 1015532 w 2701062"/>
              <a:gd name="connsiteY24" fmla="*/ 1554900 h 3564895"/>
              <a:gd name="connsiteX25" fmla="*/ 1040815 w 2701062"/>
              <a:gd name="connsiteY25" fmla="*/ 1592825 h 3564895"/>
              <a:gd name="connsiteX26" fmla="*/ 1036601 w 2701062"/>
              <a:gd name="connsiteY26" fmla="*/ 1630749 h 3564895"/>
              <a:gd name="connsiteX27" fmla="*/ 1104022 w 2701062"/>
              <a:gd name="connsiteY27" fmla="*/ 1731881 h 3564895"/>
              <a:gd name="connsiteX28" fmla="*/ 1053456 w 2701062"/>
              <a:gd name="connsiteY28" fmla="*/ 1757164 h 3564895"/>
              <a:gd name="connsiteX29" fmla="*/ 998676 w 2701062"/>
              <a:gd name="connsiteY29" fmla="*/ 1752950 h 3564895"/>
              <a:gd name="connsiteX30" fmla="*/ 964966 w 2701062"/>
              <a:gd name="connsiteY30" fmla="*/ 1833013 h 3564895"/>
              <a:gd name="connsiteX31" fmla="*/ 1015532 w 2701062"/>
              <a:gd name="connsiteY31" fmla="*/ 1875151 h 3564895"/>
              <a:gd name="connsiteX32" fmla="*/ 994463 w 2701062"/>
              <a:gd name="connsiteY32" fmla="*/ 1972069 h 3564895"/>
              <a:gd name="connsiteX33" fmla="*/ 1019746 w 2701062"/>
              <a:gd name="connsiteY33" fmla="*/ 2005780 h 3564895"/>
              <a:gd name="connsiteX34" fmla="*/ 990249 w 2701062"/>
              <a:gd name="connsiteY34" fmla="*/ 2039490 h 3564895"/>
              <a:gd name="connsiteX35" fmla="*/ 948110 w 2701062"/>
              <a:gd name="connsiteY35" fmla="*/ 2039490 h 3564895"/>
              <a:gd name="connsiteX36" fmla="*/ 939683 w 2701062"/>
              <a:gd name="connsiteY36" fmla="*/ 2077415 h 3564895"/>
              <a:gd name="connsiteX37" fmla="*/ 994463 w 2701062"/>
              <a:gd name="connsiteY37" fmla="*/ 2123767 h 3564895"/>
              <a:gd name="connsiteX38" fmla="*/ 981821 w 2701062"/>
              <a:gd name="connsiteY38" fmla="*/ 2304961 h 3564895"/>
              <a:gd name="connsiteX39" fmla="*/ 1015532 w 2701062"/>
              <a:gd name="connsiteY39" fmla="*/ 2385024 h 3564895"/>
              <a:gd name="connsiteX40" fmla="*/ 1049242 w 2701062"/>
              <a:gd name="connsiteY40" fmla="*/ 2385024 h 3564895"/>
              <a:gd name="connsiteX41" fmla="*/ 1129305 w 2701062"/>
              <a:gd name="connsiteY41" fmla="*/ 2452445 h 3564895"/>
              <a:gd name="connsiteX42" fmla="*/ 1125091 w 2701062"/>
              <a:gd name="connsiteY42" fmla="*/ 2583074 h 3564895"/>
              <a:gd name="connsiteX43" fmla="*/ 1087167 w 2701062"/>
              <a:gd name="connsiteY43" fmla="*/ 2646281 h 3564895"/>
              <a:gd name="connsiteX44" fmla="*/ 1015532 w 2701062"/>
              <a:gd name="connsiteY44" fmla="*/ 2713702 h 3564895"/>
              <a:gd name="connsiteX45" fmla="*/ 1007104 w 2701062"/>
              <a:gd name="connsiteY45" fmla="*/ 2802193 h 3564895"/>
              <a:gd name="connsiteX46" fmla="*/ 922828 w 2701062"/>
              <a:gd name="connsiteY46" fmla="*/ 2814834 h 3564895"/>
              <a:gd name="connsiteX47" fmla="*/ 868048 w 2701062"/>
              <a:gd name="connsiteY47" fmla="*/ 2819048 h 3564895"/>
              <a:gd name="connsiteX48" fmla="*/ 830123 w 2701062"/>
              <a:gd name="connsiteY48" fmla="*/ 2781123 h 3564895"/>
              <a:gd name="connsiteX49" fmla="*/ 577294 w 2701062"/>
              <a:gd name="connsiteY49" fmla="*/ 2802193 h 3564895"/>
              <a:gd name="connsiteX50" fmla="*/ 568866 w 2701062"/>
              <a:gd name="connsiteY50" fmla="*/ 2907538 h 3564895"/>
              <a:gd name="connsiteX51" fmla="*/ 514087 w 2701062"/>
              <a:gd name="connsiteY51" fmla="*/ 2941249 h 3564895"/>
              <a:gd name="connsiteX52" fmla="*/ 484590 w 2701062"/>
              <a:gd name="connsiteY52" fmla="*/ 2907538 h 3564895"/>
              <a:gd name="connsiteX53" fmla="*/ 446665 w 2701062"/>
              <a:gd name="connsiteY53" fmla="*/ 2932821 h 3564895"/>
              <a:gd name="connsiteX54" fmla="*/ 434024 w 2701062"/>
              <a:gd name="connsiteY54" fmla="*/ 3050808 h 3564895"/>
              <a:gd name="connsiteX55" fmla="*/ 328678 w 2701062"/>
              <a:gd name="connsiteY55" fmla="*/ 3177223 h 3564895"/>
              <a:gd name="connsiteX56" fmla="*/ 273899 w 2701062"/>
              <a:gd name="connsiteY56" fmla="*/ 3189864 h 3564895"/>
              <a:gd name="connsiteX57" fmla="*/ 252829 w 2701062"/>
              <a:gd name="connsiteY57" fmla="*/ 3240430 h 3564895"/>
              <a:gd name="connsiteX58" fmla="*/ 202263 w 2701062"/>
              <a:gd name="connsiteY58" fmla="*/ 3320493 h 3564895"/>
              <a:gd name="connsiteX59" fmla="*/ 164339 w 2701062"/>
              <a:gd name="connsiteY59" fmla="*/ 3349990 h 3564895"/>
              <a:gd name="connsiteX60" fmla="*/ 75849 w 2701062"/>
              <a:gd name="connsiteY60" fmla="*/ 3379487 h 3564895"/>
              <a:gd name="connsiteX61" fmla="*/ 12641 w 2701062"/>
              <a:gd name="connsiteY61" fmla="*/ 3413197 h 3564895"/>
              <a:gd name="connsiteX62" fmla="*/ 0 w 2701062"/>
              <a:gd name="connsiteY62" fmla="*/ 3493260 h 3564895"/>
              <a:gd name="connsiteX63" fmla="*/ 63207 w 2701062"/>
              <a:gd name="connsiteY63" fmla="*/ 3489046 h 3564895"/>
              <a:gd name="connsiteX64" fmla="*/ 96918 w 2701062"/>
              <a:gd name="connsiteY64" fmla="*/ 3442694 h 3564895"/>
              <a:gd name="connsiteX65" fmla="*/ 155911 w 2701062"/>
              <a:gd name="connsiteY65" fmla="*/ 3484832 h 3564895"/>
              <a:gd name="connsiteX66" fmla="*/ 164339 w 2701062"/>
              <a:gd name="connsiteY66" fmla="*/ 3564895 h 3564895"/>
              <a:gd name="connsiteX67" fmla="*/ 265471 w 2701062"/>
              <a:gd name="connsiteY67" fmla="*/ 3514329 h 3564895"/>
              <a:gd name="connsiteX68" fmla="*/ 252829 w 2701062"/>
              <a:gd name="connsiteY68" fmla="*/ 3455335 h 3564895"/>
              <a:gd name="connsiteX69" fmla="*/ 307609 w 2701062"/>
              <a:gd name="connsiteY69" fmla="*/ 3413197 h 3564895"/>
              <a:gd name="connsiteX70" fmla="*/ 345534 w 2701062"/>
              <a:gd name="connsiteY70" fmla="*/ 3375273 h 3564895"/>
              <a:gd name="connsiteX71" fmla="*/ 375030 w 2701062"/>
              <a:gd name="connsiteY71" fmla="*/ 3333134 h 3564895"/>
              <a:gd name="connsiteX72" fmla="*/ 497231 w 2701062"/>
              <a:gd name="connsiteY72" fmla="*/ 3341562 h 3564895"/>
              <a:gd name="connsiteX73" fmla="*/ 497231 w 2701062"/>
              <a:gd name="connsiteY73" fmla="*/ 3341562 h 3564895"/>
              <a:gd name="connsiteX74" fmla="*/ 568866 w 2701062"/>
              <a:gd name="connsiteY74" fmla="*/ 3375273 h 3564895"/>
              <a:gd name="connsiteX75" fmla="*/ 589935 w 2701062"/>
              <a:gd name="connsiteY75" fmla="*/ 3354204 h 3564895"/>
              <a:gd name="connsiteX76" fmla="*/ 648929 w 2701062"/>
              <a:gd name="connsiteY76" fmla="*/ 3383700 h 3564895"/>
              <a:gd name="connsiteX77" fmla="*/ 674212 w 2701062"/>
              <a:gd name="connsiteY77" fmla="*/ 3379487 h 3564895"/>
              <a:gd name="connsiteX78" fmla="*/ 720564 w 2701062"/>
              <a:gd name="connsiteY78" fmla="*/ 3442694 h 3564895"/>
              <a:gd name="connsiteX79" fmla="*/ 754275 w 2701062"/>
              <a:gd name="connsiteY79" fmla="*/ 3434266 h 3564895"/>
              <a:gd name="connsiteX80" fmla="*/ 804840 w 2701062"/>
              <a:gd name="connsiteY80" fmla="*/ 3358417 h 3564895"/>
              <a:gd name="connsiteX81" fmla="*/ 842765 w 2701062"/>
              <a:gd name="connsiteY81" fmla="*/ 3324707 h 3564895"/>
              <a:gd name="connsiteX82" fmla="*/ 830123 w 2701062"/>
              <a:gd name="connsiteY82" fmla="*/ 3269927 h 3564895"/>
              <a:gd name="connsiteX83" fmla="*/ 859620 w 2701062"/>
              <a:gd name="connsiteY83" fmla="*/ 3215147 h 3564895"/>
              <a:gd name="connsiteX84" fmla="*/ 918614 w 2701062"/>
              <a:gd name="connsiteY84" fmla="*/ 3164582 h 3564895"/>
              <a:gd name="connsiteX85" fmla="*/ 1011318 w 2701062"/>
              <a:gd name="connsiteY85" fmla="*/ 3147726 h 3564895"/>
              <a:gd name="connsiteX86" fmla="*/ 1078739 w 2701062"/>
              <a:gd name="connsiteY86" fmla="*/ 3135085 h 3564895"/>
              <a:gd name="connsiteX87" fmla="*/ 1163016 w 2701062"/>
              <a:gd name="connsiteY87" fmla="*/ 3206720 h 3564895"/>
              <a:gd name="connsiteX88" fmla="*/ 1222009 w 2701062"/>
              <a:gd name="connsiteY88" fmla="*/ 3240430 h 3564895"/>
              <a:gd name="connsiteX89" fmla="*/ 1226223 w 2701062"/>
              <a:gd name="connsiteY89" fmla="*/ 3194078 h 3564895"/>
              <a:gd name="connsiteX90" fmla="*/ 1243078 w 2701062"/>
              <a:gd name="connsiteY90" fmla="*/ 3185651 h 3564895"/>
              <a:gd name="connsiteX91" fmla="*/ 1344210 w 2701062"/>
              <a:gd name="connsiteY91" fmla="*/ 3206720 h 3564895"/>
              <a:gd name="connsiteX92" fmla="*/ 1398990 w 2701062"/>
              <a:gd name="connsiteY92" fmla="*/ 3215147 h 3564895"/>
              <a:gd name="connsiteX93" fmla="*/ 1436914 w 2701062"/>
              <a:gd name="connsiteY93" fmla="*/ 3143512 h 3564895"/>
              <a:gd name="connsiteX94" fmla="*/ 1495908 w 2701062"/>
              <a:gd name="connsiteY94" fmla="*/ 3135085 h 3564895"/>
              <a:gd name="connsiteX95" fmla="*/ 1597040 w 2701062"/>
              <a:gd name="connsiteY95" fmla="*/ 3189864 h 3564895"/>
              <a:gd name="connsiteX96" fmla="*/ 1656033 w 2701062"/>
              <a:gd name="connsiteY96" fmla="*/ 3210934 h 3564895"/>
              <a:gd name="connsiteX97" fmla="*/ 1719240 w 2701062"/>
              <a:gd name="connsiteY97" fmla="*/ 3151940 h 3564895"/>
              <a:gd name="connsiteX98" fmla="*/ 1715027 w 2701062"/>
              <a:gd name="connsiteY98" fmla="*/ 3080305 h 3564895"/>
              <a:gd name="connsiteX99" fmla="*/ 1833014 w 2701062"/>
              <a:gd name="connsiteY99" fmla="*/ 3130871 h 3564895"/>
              <a:gd name="connsiteX100" fmla="*/ 1862510 w 2701062"/>
              <a:gd name="connsiteY100" fmla="*/ 3080305 h 3564895"/>
              <a:gd name="connsiteX101" fmla="*/ 2018422 w 2701062"/>
              <a:gd name="connsiteY101" fmla="*/ 3059236 h 3564895"/>
              <a:gd name="connsiteX102" fmla="*/ 2186975 w 2701062"/>
              <a:gd name="connsiteY102" fmla="*/ 3118229 h 3564895"/>
              <a:gd name="connsiteX103" fmla="*/ 2254396 w 2701062"/>
              <a:gd name="connsiteY103" fmla="*/ 3033953 h 3564895"/>
              <a:gd name="connsiteX104" fmla="*/ 2338673 w 2701062"/>
              <a:gd name="connsiteY104" fmla="*/ 3033953 h 3564895"/>
              <a:gd name="connsiteX105" fmla="*/ 2380811 w 2701062"/>
              <a:gd name="connsiteY105" fmla="*/ 2979173 h 3564895"/>
              <a:gd name="connsiteX106" fmla="*/ 2456660 w 2701062"/>
              <a:gd name="connsiteY106" fmla="*/ 2983387 h 3564895"/>
              <a:gd name="connsiteX107" fmla="*/ 2469301 w 2701062"/>
              <a:gd name="connsiteY107" fmla="*/ 2903324 h 3564895"/>
              <a:gd name="connsiteX108" fmla="*/ 2595716 w 2701062"/>
              <a:gd name="connsiteY108" fmla="*/ 2835903 h 3564895"/>
              <a:gd name="connsiteX109" fmla="*/ 2595716 w 2701062"/>
              <a:gd name="connsiteY109" fmla="*/ 2734771 h 3564895"/>
              <a:gd name="connsiteX110" fmla="*/ 2616785 w 2701062"/>
              <a:gd name="connsiteY110" fmla="*/ 2696847 h 3564895"/>
              <a:gd name="connsiteX111" fmla="*/ 2591502 w 2701062"/>
              <a:gd name="connsiteY111" fmla="*/ 2671564 h 3564895"/>
              <a:gd name="connsiteX112" fmla="*/ 2515653 w 2701062"/>
              <a:gd name="connsiteY112" fmla="*/ 2671564 h 3564895"/>
              <a:gd name="connsiteX113" fmla="*/ 2460874 w 2701062"/>
              <a:gd name="connsiteY113" fmla="*/ 2684205 h 3564895"/>
              <a:gd name="connsiteX114" fmla="*/ 2435591 w 2701062"/>
              <a:gd name="connsiteY114" fmla="*/ 2696847 h 3564895"/>
              <a:gd name="connsiteX115" fmla="*/ 2397666 w 2701062"/>
              <a:gd name="connsiteY115" fmla="*/ 2646281 h 3564895"/>
              <a:gd name="connsiteX116" fmla="*/ 2347100 w 2701062"/>
              <a:gd name="connsiteY116" fmla="*/ 2620998 h 3564895"/>
              <a:gd name="connsiteX117" fmla="*/ 2410308 w 2701062"/>
              <a:gd name="connsiteY117" fmla="*/ 2583074 h 3564895"/>
              <a:gd name="connsiteX118" fmla="*/ 2439804 w 2701062"/>
              <a:gd name="connsiteY118" fmla="*/ 2435590 h 3564895"/>
              <a:gd name="connsiteX119" fmla="*/ 2481943 w 2701062"/>
              <a:gd name="connsiteY119" fmla="*/ 2469300 h 3564895"/>
              <a:gd name="connsiteX120" fmla="*/ 2532509 w 2701062"/>
              <a:gd name="connsiteY120" fmla="*/ 2397665 h 3564895"/>
              <a:gd name="connsiteX121" fmla="*/ 2545150 w 2701062"/>
              <a:gd name="connsiteY121" fmla="*/ 2359741 h 3564895"/>
              <a:gd name="connsiteX122" fmla="*/ 2633640 w 2701062"/>
              <a:gd name="connsiteY122" fmla="*/ 2245968 h 3564895"/>
              <a:gd name="connsiteX123" fmla="*/ 2650496 w 2701062"/>
              <a:gd name="connsiteY123" fmla="*/ 2153264 h 3564895"/>
              <a:gd name="connsiteX124" fmla="*/ 2696848 w 2701062"/>
              <a:gd name="connsiteY124" fmla="*/ 2077415 h 3564895"/>
              <a:gd name="connsiteX125" fmla="*/ 2701062 w 2701062"/>
              <a:gd name="connsiteY125" fmla="*/ 1870937 h 3564895"/>
              <a:gd name="connsiteX126" fmla="*/ 2503012 w 2701062"/>
              <a:gd name="connsiteY126" fmla="*/ 1736095 h 3564895"/>
              <a:gd name="connsiteX127" fmla="*/ 2237541 w 2701062"/>
              <a:gd name="connsiteY127" fmla="*/ 1706598 h 3564895"/>
              <a:gd name="connsiteX128" fmla="*/ 2161692 w 2701062"/>
              <a:gd name="connsiteY128" fmla="*/ 1795088 h 3564895"/>
              <a:gd name="connsiteX129" fmla="*/ 2123768 w 2701062"/>
              <a:gd name="connsiteY129" fmla="*/ 1786661 h 3564895"/>
              <a:gd name="connsiteX130" fmla="*/ 2111126 w 2701062"/>
              <a:gd name="connsiteY130" fmla="*/ 1736095 h 3564895"/>
              <a:gd name="connsiteX131" fmla="*/ 2203830 w 2701062"/>
              <a:gd name="connsiteY131" fmla="*/ 1639177 h 3564895"/>
              <a:gd name="connsiteX132" fmla="*/ 2178547 w 2701062"/>
              <a:gd name="connsiteY132" fmla="*/ 1500121 h 3564895"/>
              <a:gd name="connsiteX133" fmla="*/ 2090057 w 2701062"/>
              <a:gd name="connsiteY133" fmla="*/ 1407417 h 3564895"/>
              <a:gd name="connsiteX134" fmla="*/ 2056346 w 2701062"/>
              <a:gd name="connsiteY134" fmla="*/ 1377920 h 3564895"/>
              <a:gd name="connsiteX135" fmla="*/ 2127981 w 2701062"/>
              <a:gd name="connsiteY135" fmla="*/ 1365278 h 3564895"/>
              <a:gd name="connsiteX136" fmla="*/ 2127981 w 2701062"/>
              <a:gd name="connsiteY136" fmla="*/ 1331568 h 3564895"/>
              <a:gd name="connsiteX137" fmla="*/ 2031063 w 2701062"/>
              <a:gd name="connsiteY137" fmla="*/ 1205153 h 3564895"/>
              <a:gd name="connsiteX138" fmla="*/ 2022636 w 2701062"/>
              <a:gd name="connsiteY138" fmla="*/ 1120876 h 3564895"/>
              <a:gd name="connsiteX139" fmla="*/ 2056346 w 2701062"/>
              <a:gd name="connsiteY139" fmla="*/ 1057669 h 3564895"/>
              <a:gd name="connsiteX140" fmla="*/ 2039491 w 2701062"/>
              <a:gd name="connsiteY140" fmla="*/ 1023958 h 3564895"/>
              <a:gd name="connsiteX141" fmla="*/ 1967856 w 2701062"/>
              <a:gd name="connsiteY141" fmla="*/ 1002889 h 3564895"/>
              <a:gd name="connsiteX142" fmla="*/ 1929932 w 2701062"/>
              <a:gd name="connsiteY142" fmla="*/ 943896 h 3564895"/>
              <a:gd name="connsiteX143" fmla="*/ 1934146 w 2701062"/>
              <a:gd name="connsiteY143" fmla="*/ 884902 h 3564895"/>
              <a:gd name="connsiteX144" fmla="*/ 1727668 w 2701062"/>
              <a:gd name="connsiteY144" fmla="*/ 766915 h 3564895"/>
              <a:gd name="connsiteX145" fmla="*/ 1664461 w 2701062"/>
              <a:gd name="connsiteY145" fmla="*/ 707922 h 3564895"/>
              <a:gd name="connsiteX146" fmla="*/ 1563329 w 2701062"/>
              <a:gd name="connsiteY146" fmla="*/ 387671 h 3564895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356851 w 2701062"/>
              <a:gd name="connsiteY146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00122 w 2701062"/>
              <a:gd name="connsiteY146" fmla="*/ 307610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16977 w 2701062"/>
              <a:gd name="connsiteY146" fmla="*/ 176981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1082953 w 2701062"/>
              <a:gd name="connsiteY1" fmla="*/ 370817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141946 w 2701062"/>
              <a:gd name="connsiteY1" fmla="*/ 391886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230437 w 2701062"/>
              <a:gd name="connsiteY1" fmla="*/ 210692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281002 w 2701062"/>
              <a:gd name="connsiteY1" fmla="*/ 257044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323141 w 2701062"/>
              <a:gd name="connsiteY1" fmla="*/ 101132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8428 h 3573323"/>
              <a:gd name="connsiteX1" fmla="*/ 1264148 w 2701062"/>
              <a:gd name="connsiteY1" fmla="*/ 117987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63207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151" fmla="*/ 1382134 w 2701062"/>
              <a:gd name="connsiteY151" fmla="*/ 25282 h 3628102"/>
              <a:gd name="connsiteX0" fmla="*/ 1382134 w 2701062"/>
              <a:gd name="connsiteY0" fmla="*/ 12640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82134 w 2701062"/>
              <a:gd name="connsiteY151" fmla="*/ 12640 h 3615460"/>
              <a:gd name="connsiteX0" fmla="*/ 1327354 w 2701062"/>
              <a:gd name="connsiteY0" fmla="*/ 75848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27354 w 2701062"/>
              <a:gd name="connsiteY151" fmla="*/ 75848 h 3615460"/>
              <a:gd name="connsiteX0" fmla="*/ 1327354 w 2701062"/>
              <a:gd name="connsiteY0" fmla="*/ 0 h 3539612"/>
              <a:gd name="connsiteX1" fmla="*/ 1264148 w 2701062"/>
              <a:gd name="connsiteY1" fmla="*/ 84276 h 3539612"/>
              <a:gd name="connsiteX2" fmla="*/ 1281002 w 2701062"/>
              <a:gd name="connsiteY2" fmla="*/ 223333 h 3539612"/>
              <a:gd name="connsiteX3" fmla="*/ 1141946 w 2701062"/>
              <a:gd name="connsiteY3" fmla="*/ 358175 h 3539612"/>
              <a:gd name="connsiteX4" fmla="*/ 876475 w 2701062"/>
              <a:gd name="connsiteY4" fmla="*/ 615217 h 3539612"/>
              <a:gd name="connsiteX5" fmla="*/ 804840 w 2701062"/>
              <a:gd name="connsiteY5" fmla="*/ 686852 h 3539612"/>
              <a:gd name="connsiteX6" fmla="*/ 813268 w 2701062"/>
              <a:gd name="connsiteY6" fmla="*/ 817481 h 3539612"/>
              <a:gd name="connsiteX7" fmla="*/ 897545 w 2701062"/>
              <a:gd name="connsiteY7" fmla="*/ 986034 h 3539612"/>
              <a:gd name="connsiteX8" fmla="*/ 943897 w 2701062"/>
              <a:gd name="connsiteY8" fmla="*/ 1070310 h 3539612"/>
              <a:gd name="connsiteX9" fmla="*/ 964966 w 2701062"/>
              <a:gd name="connsiteY9" fmla="*/ 1099807 h 3539612"/>
              <a:gd name="connsiteX10" fmla="*/ 994463 w 2701062"/>
              <a:gd name="connsiteY10" fmla="*/ 1074524 h 3539612"/>
              <a:gd name="connsiteX11" fmla="*/ 1011318 w 2701062"/>
              <a:gd name="connsiteY11" fmla="*/ 1019745 h 3539612"/>
              <a:gd name="connsiteX12" fmla="*/ 1057670 w 2701062"/>
              <a:gd name="connsiteY12" fmla="*/ 1011317 h 3539612"/>
              <a:gd name="connsiteX13" fmla="*/ 1053456 w 2701062"/>
              <a:gd name="connsiteY13" fmla="*/ 1074524 h 3539612"/>
              <a:gd name="connsiteX14" fmla="*/ 1040815 w 2701062"/>
              <a:gd name="connsiteY14" fmla="*/ 1108235 h 3539612"/>
              <a:gd name="connsiteX15" fmla="*/ 1049242 w 2701062"/>
              <a:gd name="connsiteY15" fmla="*/ 1133518 h 3539612"/>
              <a:gd name="connsiteX16" fmla="*/ 986035 w 2701062"/>
              <a:gd name="connsiteY16" fmla="*/ 1150373 h 3539612"/>
              <a:gd name="connsiteX17" fmla="*/ 1011318 w 2701062"/>
              <a:gd name="connsiteY17" fmla="*/ 1285216 h 3539612"/>
              <a:gd name="connsiteX18" fmla="*/ 1049242 w 2701062"/>
              <a:gd name="connsiteY18" fmla="*/ 1281002 h 3539612"/>
              <a:gd name="connsiteX19" fmla="*/ 1040815 w 2701062"/>
              <a:gd name="connsiteY19" fmla="*/ 1344209 h 3539612"/>
              <a:gd name="connsiteX20" fmla="*/ 981821 w 2701062"/>
              <a:gd name="connsiteY20" fmla="*/ 1377920 h 3539612"/>
              <a:gd name="connsiteX21" fmla="*/ 931255 w 2701062"/>
              <a:gd name="connsiteY21" fmla="*/ 1377920 h 3539612"/>
              <a:gd name="connsiteX22" fmla="*/ 897545 w 2701062"/>
              <a:gd name="connsiteY22" fmla="*/ 1441127 h 3539612"/>
              <a:gd name="connsiteX23" fmla="*/ 901758 w 2701062"/>
              <a:gd name="connsiteY23" fmla="*/ 1470624 h 3539612"/>
              <a:gd name="connsiteX24" fmla="*/ 948110 w 2701062"/>
              <a:gd name="connsiteY24" fmla="*/ 1479051 h 3539612"/>
              <a:gd name="connsiteX25" fmla="*/ 931255 w 2701062"/>
              <a:gd name="connsiteY25" fmla="*/ 1516976 h 3539612"/>
              <a:gd name="connsiteX26" fmla="*/ 952324 w 2701062"/>
              <a:gd name="connsiteY26" fmla="*/ 1525404 h 3539612"/>
              <a:gd name="connsiteX27" fmla="*/ 1015532 w 2701062"/>
              <a:gd name="connsiteY27" fmla="*/ 1529617 h 3539612"/>
              <a:gd name="connsiteX28" fmla="*/ 1040815 w 2701062"/>
              <a:gd name="connsiteY28" fmla="*/ 1567542 h 3539612"/>
              <a:gd name="connsiteX29" fmla="*/ 1036601 w 2701062"/>
              <a:gd name="connsiteY29" fmla="*/ 1605466 h 3539612"/>
              <a:gd name="connsiteX30" fmla="*/ 1104022 w 2701062"/>
              <a:gd name="connsiteY30" fmla="*/ 1706598 h 3539612"/>
              <a:gd name="connsiteX31" fmla="*/ 1053456 w 2701062"/>
              <a:gd name="connsiteY31" fmla="*/ 1731881 h 3539612"/>
              <a:gd name="connsiteX32" fmla="*/ 998676 w 2701062"/>
              <a:gd name="connsiteY32" fmla="*/ 1727667 h 3539612"/>
              <a:gd name="connsiteX33" fmla="*/ 964966 w 2701062"/>
              <a:gd name="connsiteY33" fmla="*/ 1807730 h 3539612"/>
              <a:gd name="connsiteX34" fmla="*/ 1015532 w 2701062"/>
              <a:gd name="connsiteY34" fmla="*/ 1849868 h 3539612"/>
              <a:gd name="connsiteX35" fmla="*/ 994463 w 2701062"/>
              <a:gd name="connsiteY35" fmla="*/ 1946786 h 3539612"/>
              <a:gd name="connsiteX36" fmla="*/ 1019746 w 2701062"/>
              <a:gd name="connsiteY36" fmla="*/ 1980497 h 3539612"/>
              <a:gd name="connsiteX37" fmla="*/ 990249 w 2701062"/>
              <a:gd name="connsiteY37" fmla="*/ 2014207 h 3539612"/>
              <a:gd name="connsiteX38" fmla="*/ 948110 w 2701062"/>
              <a:gd name="connsiteY38" fmla="*/ 2014207 h 3539612"/>
              <a:gd name="connsiteX39" fmla="*/ 939683 w 2701062"/>
              <a:gd name="connsiteY39" fmla="*/ 2052132 h 3539612"/>
              <a:gd name="connsiteX40" fmla="*/ 994463 w 2701062"/>
              <a:gd name="connsiteY40" fmla="*/ 2098484 h 3539612"/>
              <a:gd name="connsiteX41" fmla="*/ 981821 w 2701062"/>
              <a:gd name="connsiteY41" fmla="*/ 2279678 h 3539612"/>
              <a:gd name="connsiteX42" fmla="*/ 1015532 w 2701062"/>
              <a:gd name="connsiteY42" fmla="*/ 2359741 h 3539612"/>
              <a:gd name="connsiteX43" fmla="*/ 1049242 w 2701062"/>
              <a:gd name="connsiteY43" fmla="*/ 2359741 h 3539612"/>
              <a:gd name="connsiteX44" fmla="*/ 1129305 w 2701062"/>
              <a:gd name="connsiteY44" fmla="*/ 2427162 h 3539612"/>
              <a:gd name="connsiteX45" fmla="*/ 1125091 w 2701062"/>
              <a:gd name="connsiteY45" fmla="*/ 2557791 h 3539612"/>
              <a:gd name="connsiteX46" fmla="*/ 1087167 w 2701062"/>
              <a:gd name="connsiteY46" fmla="*/ 2620998 h 3539612"/>
              <a:gd name="connsiteX47" fmla="*/ 1015532 w 2701062"/>
              <a:gd name="connsiteY47" fmla="*/ 2688419 h 3539612"/>
              <a:gd name="connsiteX48" fmla="*/ 1007104 w 2701062"/>
              <a:gd name="connsiteY48" fmla="*/ 2776910 h 3539612"/>
              <a:gd name="connsiteX49" fmla="*/ 922828 w 2701062"/>
              <a:gd name="connsiteY49" fmla="*/ 2789551 h 3539612"/>
              <a:gd name="connsiteX50" fmla="*/ 868048 w 2701062"/>
              <a:gd name="connsiteY50" fmla="*/ 2793765 h 3539612"/>
              <a:gd name="connsiteX51" fmla="*/ 830123 w 2701062"/>
              <a:gd name="connsiteY51" fmla="*/ 2755840 h 3539612"/>
              <a:gd name="connsiteX52" fmla="*/ 577294 w 2701062"/>
              <a:gd name="connsiteY52" fmla="*/ 2776910 h 3539612"/>
              <a:gd name="connsiteX53" fmla="*/ 568866 w 2701062"/>
              <a:gd name="connsiteY53" fmla="*/ 2882255 h 3539612"/>
              <a:gd name="connsiteX54" fmla="*/ 514087 w 2701062"/>
              <a:gd name="connsiteY54" fmla="*/ 2915966 h 3539612"/>
              <a:gd name="connsiteX55" fmla="*/ 484590 w 2701062"/>
              <a:gd name="connsiteY55" fmla="*/ 2882255 h 3539612"/>
              <a:gd name="connsiteX56" fmla="*/ 446665 w 2701062"/>
              <a:gd name="connsiteY56" fmla="*/ 2907538 h 3539612"/>
              <a:gd name="connsiteX57" fmla="*/ 434024 w 2701062"/>
              <a:gd name="connsiteY57" fmla="*/ 3025525 h 3539612"/>
              <a:gd name="connsiteX58" fmla="*/ 328678 w 2701062"/>
              <a:gd name="connsiteY58" fmla="*/ 3151940 h 3539612"/>
              <a:gd name="connsiteX59" fmla="*/ 273899 w 2701062"/>
              <a:gd name="connsiteY59" fmla="*/ 3164581 h 3539612"/>
              <a:gd name="connsiteX60" fmla="*/ 252829 w 2701062"/>
              <a:gd name="connsiteY60" fmla="*/ 3215147 h 3539612"/>
              <a:gd name="connsiteX61" fmla="*/ 202263 w 2701062"/>
              <a:gd name="connsiteY61" fmla="*/ 3295210 h 3539612"/>
              <a:gd name="connsiteX62" fmla="*/ 164339 w 2701062"/>
              <a:gd name="connsiteY62" fmla="*/ 3324707 h 3539612"/>
              <a:gd name="connsiteX63" fmla="*/ 75849 w 2701062"/>
              <a:gd name="connsiteY63" fmla="*/ 3354204 h 3539612"/>
              <a:gd name="connsiteX64" fmla="*/ 12641 w 2701062"/>
              <a:gd name="connsiteY64" fmla="*/ 3387914 h 3539612"/>
              <a:gd name="connsiteX65" fmla="*/ 0 w 2701062"/>
              <a:gd name="connsiteY65" fmla="*/ 3467977 h 3539612"/>
              <a:gd name="connsiteX66" fmla="*/ 63207 w 2701062"/>
              <a:gd name="connsiteY66" fmla="*/ 3463763 h 3539612"/>
              <a:gd name="connsiteX67" fmla="*/ 96918 w 2701062"/>
              <a:gd name="connsiteY67" fmla="*/ 3417411 h 3539612"/>
              <a:gd name="connsiteX68" fmla="*/ 155911 w 2701062"/>
              <a:gd name="connsiteY68" fmla="*/ 3459549 h 3539612"/>
              <a:gd name="connsiteX69" fmla="*/ 164339 w 2701062"/>
              <a:gd name="connsiteY69" fmla="*/ 3539612 h 3539612"/>
              <a:gd name="connsiteX70" fmla="*/ 265471 w 2701062"/>
              <a:gd name="connsiteY70" fmla="*/ 3489046 h 3539612"/>
              <a:gd name="connsiteX71" fmla="*/ 252829 w 2701062"/>
              <a:gd name="connsiteY71" fmla="*/ 3430052 h 3539612"/>
              <a:gd name="connsiteX72" fmla="*/ 307609 w 2701062"/>
              <a:gd name="connsiteY72" fmla="*/ 3387914 h 3539612"/>
              <a:gd name="connsiteX73" fmla="*/ 345534 w 2701062"/>
              <a:gd name="connsiteY73" fmla="*/ 3349990 h 3539612"/>
              <a:gd name="connsiteX74" fmla="*/ 375030 w 2701062"/>
              <a:gd name="connsiteY74" fmla="*/ 3307851 h 3539612"/>
              <a:gd name="connsiteX75" fmla="*/ 497231 w 2701062"/>
              <a:gd name="connsiteY75" fmla="*/ 3316279 h 3539612"/>
              <a:gd name="connsiteX76" fmla="*/ 497231 w 2701062"/>
              <a:gd name="connsiteY76" fmla="*/ 3316279 h 3539612"/>
              <a:gd name="connsiteX77" fmla="*/ 568866 w 2701062"/>
              <a:gd name="connsiteY77" fmla="*/ 3349990 h 3539612"/>
              <a:gd name="connsiteX78" fmla="*/ 589935 w 2701062"/>
              <a:gd name="connsiteY78" fmla="*/ 3328921 h 3539612"/>
              <a:gd name="connsiteX79" fmla="*/ 648929 w 2701062"/>
              <a:gd name="connsiteY79" fmla="*/ 3358417 h 3539612"/>
              <a:gd name="connsiteX80" fmla="*/ 674212 w 2701062"/>
              <a:gd name="connsiteY80" fmla="*/ 3354204 h 3539612"/>
              <a:gd name="connsiteX81" fmla="*/ 720564 w 2701062"/>
              <a:gd name="connsiteY81" fmla="*/ 3417411 h 3539612"/>
              <a:gd name="connsiteX82" fmla="*/ 754275 w 2701062"/>
              <a:gd name="connsiteY82" fmla="*/ 3408983 h 3539612"/>
              <a:gd name="connsiteX83" fmla="*/ 804840 w 2701062"/>
              <a:gd name="connsiteY83" fmla="*/ 3333134 h 3539612"/>
              <a:gd name="connsiteX84" fmla="*/ 842765 w 2701062"/>
              <a:gd name="connsiteY84" fmla="*/ 3299424 h 3539612"/>
              <a:gd name="connsiteX85" fmla="*/ 830123 w 2701062"/>
              <a:gd name="connsiteY85" fmla="*/ 3244644 h 3539612"/>
              <a:gd name="connsiteX86" fmla="*/ 859620 w 2701062"/>
              <a:gd name="connsiteY86" fmla="*/ 3189864 h 3539612"/>
              <a:gd name="connsiteX87" fmla="*/ 918614 w 2701062"/>
              <a:gd name="connsiteY87" fmla="*/ 3139299 h 3539612"/>
              <a:gd name="connsiteX88" fmla="*/ 1011318 w 2701062"/>
              <a:gd name="connsiteY88" fmla="*/ 3122443 h 3539612"/>
              <a:gd name="connsiteX89" fmla="*/ 1078739 w 2701062"/>
              <a:gd name="connsiteY89" fmla="*/ 3109802 h 3539612"/>
              <a:gd name="connsiteX90" fmla="*/ 1163016 w 2701062"/>
              <a:gd name="connsiteY90" fmla="*/ 3181437 h 3539612"/>
              <a:gd name="connsiteX91" fmla="*/ 1222009 w 2701062"/>
              <a:gd name="connsiteY91" fmla="*/ 3215147 h 3539612"/>
              <a:gd name="connsiteX92" fmla="*/ 1226223 w 2701062"/>
              <a:gd name="connsiteY92" fmla="*/ 3168795 h 3539612"/>
              <a:gd name="connsiteX93" fmla="*/ 1243078 w 2701062"/>
              <a:gd name="connsiteY93" fmla="*/ 3160368 h 3539612"/>
              <a:gd name="connsiteX94" fmla="*/ 1344210 w 2701062"/>
              <a:gd name="connsiteY94" fmla="*/ 3181437 h 3539612"/>
              <a:gd name="connsiteX95" fmla="*/ 1398990 w 2701062"/>
              <a:gd name="connsiteY95" fmla="*/ 3189864 h 3539612"/>
              <a:gd name="connsiteX96" fmla="*/ 1436914 w 2701062"/>
              <a:gd name="connsiteY96" fmla="*/ 3118229 h 3539612"/>
              <a:gd name="connsiteX97" fmla="*/ 1495908 w 2701062"/>
              <a:gd name="connsiteY97" fmla="*/ 3109802 h 3539612"/>
              <a:gd name="connsiteX98" fmla="*/ 1597040 w 2701062"/>
              <a:gd name="connsiteY98" fmla="*/ 3164581 h 3539612"/>
              <a:gd name="connsiteX99" fmla="*/ 1656033 w 2701062"/>
              <a:gd name="connsiteY99" fmla="*/ 3185651 h 3539612"/>
              <a:gd name="connsiteX100" fmla="*/ 1719240 w 2701062"/>
              <a:gd name="connsiteY100" fmla="*/ 3126657 h 3539612"/>
              <a:gd name="connsiteX101" fmla="*/ 1715027 w 2701062"/>
              <a:gd name="connsiteY101" fmla="*/ 3055022 h 3539612"/>
              <a:gd name="connsiteX102" fmla="*/ 1833014 w 2701062"/>
              <a:gd name="connsiteY102" fmla="*/ 3105588 h 3539612"/>
              <a:gd name="connsiteX103" fmla="*/ 1862510 w 2701062"/>
              <a:gd name="connsiteY103" fmla="*/ 3055022 h 3539612"/>
              <a:gd name="connsiteX104" fmla="*/ 2018422 w 2701062"/>
              <a:gd name="connsiteY104" fmla="*/ 3033953 h 3539612"/>
              <a:gd name="connsiteX105" fmla="*/ 2186975 w 2701062"/>
              <a:gd name="connsiteY105" fmla="*/ 3092946 h 3539612"/>
              <a:gd name="connsiteX106" fmla="*/ 2254396 w 2701062"/>
              <a:gd name="connsiteY106" fmla="*/ 3008670 h 3539612"/>
              <a:gd name="connsiteX107" fmla="*/ 2338673 w 2701062"/>
              <a:gd name="connsiteY107" fmla="*/ 3008670 h 3539612"/>
              <a:gd name="connsiteX108" fmla="*/ 2380811 w 2701062"/>
              <a:gd name="connsiteY108" fmla="*/ 2953890 h 3539612"/>
              <a:gd name="connsiteX109" fmla="*/ 2456660 w 2701062"/>
              <a:gd name="connsiteY109" fmla="*/ 2958104 h 3539612"/>
              <a:gd name="connsiteX110" fmla="*/ 2469301 w 2701062"/>
              <a:gd name="connsiteY110" fmla="*/ 2878041 h 3539612"/>
              <a:gd name="connsiteX111" fmla="*/ 2595716 w 2701062"/>
              <a:gd name="connsiteY111" fmla="*/ 2810620 h 3539612"/>
              <a:gd name="connsiteX112" fmla="*/ 2595716 w 2701062"/>
              <a:gd name="connsiteY112" fmla="*/ 2709488 h 3539612"/>
              <a:gd name="connsiteX113" fmla="*/ 2616785 w 2701062"/>
              <a:gd name="connsiteY113" fmla="*/ 2671564 h 3539612"/>
              <a:gd name="connsiteX114" fmla="*/ 2591502 w 2701062"/>
              <a:gd name="connsiteY114" fmla="*/ 2646281 h 3539612"/>
              <a:gd name="connsiteX115" fmla="*/ 2515653 w 2701062"/>
              <a:gd name="connsiteY115" fmla="*/ 2646281 h 3539612"/>
              <a:gd name="connsiteX116" fmla="*/ 2460874 w 2701062"/>
              <a:gd name="connsiteY116" fmla="*/ 2658922 h 3539612"/>
              <a:gd name="connsiteX117" fmla="*/ 2435591 w 2701062"/>
              <a:gd name="connsiteY117" fmla="*/ 2671564 h 3539612"/>
              <a:gd name="connsiteX118" fmla="*/ 2397666 w 2701062"/>
              <a:gd name="connsiteY118" fmla="*/ 2620998 h 3539612"/>
              <a:gd name="connsiteX119" fmla="*/ 2347100 w 2701062"/>
              <a:gd name="connsiteY119" fmla="*/ 2595715 h 3539612"/>
              <a:gd name="connsiteX120" fmla="*/ 2410308 w 2701062"/>
              <a:gd name="connsiteY120" fmla="*/ 2557791 h 3539612"/>
              <a:gd name="connsiteX121" fmla="*/ 2439804 w 2701062"/>
              <a:gd name="connsiteY121" fmla="*/ 2410307 h 3539612"/>
              <a:gd name="connsiteX122" fmla="*/ 2481943 w 2701062"/>
              <a:gd name="connsiteY122" fmla="*/ 2444017 h 3539612"/>
              <a:gd name="connsiteX123" fmla="*/ 2532509 w 2701062"/>
              <a:gd name="connsiteY123" fmla="*/ 2372382 h 3539612"/>
              <a:gd name="connsiteX124" fmla="*/ 2545150 w 2701062"/>
              <a:gd name="connsiteY124" fmla="*/ 2334458 h 3539612"/>
              <a:gd name="connsiteX125" fmla="*/ 2633640 w 2701062"/>
              <a:gd name="connsiteY125" fmla="*/ 2220685 h 3539612"/>
              <a:gd name="connsiteX126" fmla="*/ 2650496 w 2701062"/>
              <a:gd name="connsiteY126" fmla="*/ 2127981 h 3539612"/>
              <a:gd name="connsiteX127" fmla="*/ 2696848 w 2701062"/>
              <a:gd name="connsiteY127" fmla="*/ 2052132 h 3539612"/>
              <a:gd name="connsiteX128" fmla="*/ 2701062 w 2701062"/>
              <a:gd name="connsiteY128" fmla="*/ 1845654 h 3539612"/>
              <a:gd name="connsiteX129" fmla="*/ 2503012 w 2701062"/>
              <a:gd name="connsiteY129" fmla="*/ 1710812 h 3539612"/>
              <a:gd name="connsiteX130" fmla="*/ 2237541 w 2701062"/>
              <a:gd name="connsiteY130" fmla="*/ 1681315 h 3539612"/>
              <a:gd name="connsiteX131" fmla="*/ 2161692 w 2701062"/>
              <a:gd name="connsiteY131" fmla="*/ 1769805 h 3539612"/>
              <a:gd name="connsiteX132" fmla="*/ 2123768 w 2701062"/>
              <a:gd name="connsiteY132" fmla="*/ 1761378 h 3539612"/>
              <a:gd name="connsiteX133" fmla="*/ 2111126 w 2701062"/>
              <a:gd name="connsiteY133" fmla="*/ 1710812 h 3539612"/>
              <a:gd name="connsiteX134" fmla="*/ 2203830 w 2701062"/>
              <a:gd name="connsiteY134" fmla="*/ 1613894 h 3539612"/>
              <a:gd name="connsiteX135" fmla="*/ 2178547 w 2701062"/>
              <a:gd name="connsiteY135" fmla="*/ 1474838 h 3539612"/>
              <a:gd name="connsiteX136" fmla="*/ 2090057 w 2701062"/>
              <a:gd name="connsiteY136" fmla="*/ 1382134 h 3539612"/>
              <a:gd name="connsiteX137" fmla="*/ 2056346 w 2701062"/>
              <a:gd name="connsiteY137" fmla="*/ 1352637 h 3539612"/>
              <a:gd name="connsiteX138" fmla="*/ 2127981 w 2701062"/>
              <a:gd name="connsiteY138" fmla="*/ 1339995 h 3539612"/>
              <a:gd name="connsiteX139" fmla="*/ 2127981 w 2701062"/>
              <a:gd name="connsiteY139" fmla="*/ 1306285 h 3539612"/>
              <a:gd name="connsiteX140" fmla="*/ 2031063 w 2701062"/>
              <a:gd name="connsiteY140" fmla="*/ 1179870 h 3539612"/>
              <a:gd name="connsiteX141" fmla="*/ 2022636 w 2701062"/>
              <a:gd name="connsiteY141" fmla="*/ 1095593 h 3539612"/>
              <a:gd name="connsiteX142" fmla="*/ 2056346 w 2701062"/>
              <a:gd name="connsiteY142" fmla="*/ 1032386 h 3539612"/>
              <a:gd name="connsiteX143" fmla="*/ 2039491 w 2701062"/>
              <a:gd name="connsiteY143" fmla="*/ 998675 h 3539612"/>
              <a:gd name="connsiteX144" fmla="*/ 1967856 w 2701062"/>
              <a:gd name="connsiteY144" fmla="*/ 977606 h 3539612"/>
              <a:gd name="connsiteX145" fmla="*/ 1929932 w 2701062"/>
              <a:gd name="connsiteY145" fmla="*/ 918613 h 3539612"/>
              <a:gd name="connsiteX146" fmla="*/ 1934146 w 2701062"/>
              <a:gd name="connsiteY146" fmla="*/ 859619 h 3539612"/>
              <a:gd name="connsiteX147" fmla="*/ 1727668 w 2701062"/>
              <a:gd name="connsiteY147" fmla="*/ 741632 h 3539612"/>
              <a:gd name="connsiteX148" fmla="*/ 1664461 w 2701062"/>
              <a:gd name="connsiteY148" fmla="*/ 682639 h 3539612"/>
              <a:gd name="connsiteX149" fmla="*/ 1516977 w 2701062"/>
              <a:gd name="connsiteY149" fmla="*/ 143270 h 3539612"/>
              <a:gd name="connsiteX150" fmla="*/ 1407417 w 2701062"/>
              <a:gd name="connsiteY150" fmla="*/ 25284 h 3539612"/>
              <a:gd name="connsiteX151" fmla="*/ 1327354 w 2701062"/>
              <a:gd name="connsiteY151" fmla="*/ 0 h 3539612"/>
              <a:gd name="connsiteX0" fmla="*/ 1327354 w 2701062"/>
              <a:gd name="connsiteY0" fmla="*/ 0 h 3539612"/>
              <a:gd name="connsiteX1" fmla="*/ 1365279 w 2701062"/>
              <a:gd name="connsiteY1" fmla="*/ 8428 h 3539612"/>
              <a:gd name="connsiteX2" fmla="*/ 1264148 w 2701062"/>
              <a:gd name="connsiteY2" fmla="*/ 84276 h 3539612"/>
              <a:gd name="connsiteX3" fmla="*/ 1281002 w 2701062"/>
              <a:gd name="connsiteY3" fmla="*/ 223333 h 3539612"/>
              <a:gd name="connsiteX4" fmla="*/ 1141946 w 2701062"/>
              <a:gd name="connsiteY4" fmla="*/ 358175 h 3539612"/>
              <a:gd name="connsiteX5" fmla="*/ 876475 w 2701062"/>
              <a:gd name="connsiteY5" fmla="*/ 615217 h 3539612"/>
              <a:gd name="connsiteX6" fmla="*/ 804840 w 2701062"/>
              <a:gd name="connsiteY6" fmla="*/ 686852 h 3539612"/>
              <a:gd name="connsiteX7" fmla="*/ 813268 w 2701062"/>
              <a:gd name="connsiteY7" fmla="*/ 817481 h 3539612"/>
              <a:gd name="connsiteX8" fmla="*/ 897545 w 2701062"/>
              <a:gd name="connsiteY8" fmla="*/ 986034 h 3539612"/>
              <a:gd name="connsiteX9" fmla="*/ 943897 w 2701062"/>
              <a:gd name="connsiteY9" fmla="*/ 1070310 h 3539612"/>
              <a:gd name="connsiteX10" fmla="*/ 964966 w 2701062"/>
              <a:gd name="connsiteY10" fmla="*/ 1099807 h 3539612"/>
              <a:gd name="connsiteX11" fmla="*/ 994463 w 2701062"/>
              <a:gd name="connsiteY11" fmla="*/ 1074524 h 3539612"/>
              <a:gd name="connsiteX12" fmla="*/ 1011318 w 2701062"/>
              <a:gd name="connsiteY12" fmla="*/ 1019745 h 3539612"/>
              <a:gd name="connsiteX13" fmla="*/ 1057670 w 2701062"/>
              <a:gd name="connsiteY13" fmla="*/ 1011317 h 3539612"/>
              <a:gd name="connsiteX14" fmla="*/ 1053456 w 2701062"/>
              <a:gd name="connsiteY14" fmla="*/ 1074524 h 3539612"/>
              <a:gd name="connsiteX15" fmla="*/ 1040815 w 2701062"/>
              <a:gd name="connsiteY15" fmla="*/ 1108235 h 3539612"/>
              <a:gd name="connsiteX16" fmla="*/ 1049242 w 2701062"/>
              <a:gd name="connsiteY16" fmla="*/ 1133518 h 3539612"/>
              <a:gd name="connsiteX17" fmla="*/ 986035 w 2701062"/>
              <a:gd name="connsiteY17" fmla="*/ 1150373 h 3539612"/>
              <a:gd name="connsiteX18" fmla="*/ 1011318 w 2701062"/>
              <a:gd name="connsiteY18" fmla="*/ 1285216 h 3539612"/>
              <a:gd name="connsiteX19" fmla="*/ 1049242 w 2701062"/>
              <a:gd name="connsiteY19" fmla="*/ 1281002 h 3539612"/>
              <a:gd name="connsiteX20" fmla="*/ 1040815 w 2701062"/>
              <a:gd name="connsiteY20" fmla="*/ 1344209 h 3539612"/>
              <a:gd name="connsiteX21" fmla="*/ 981821 w 2701062"/>
              <a:gd name="connsiteY21" fmla="*/ 1377920 h 3539612"/>
              <a:gd name="connsiteX22" fmla="*/ 931255 w 2701062"/>
              <a:gd name="connsiteY22" fmla="*/ 1377920 h 3539612"/>
              <a:gd name="connsiteX23" fmla="*/ 897545 w 2701062"/>
              <a:gd name="connsiteY23" fmla="*/ 1441127 h 3539612"/>
              <a:gd name="connsiteX24" fmla="*/ 901758 w 2701062"/>
              <a:gd name="connsiteY24" fmla="*/ 1470624 h 3539612"/>
              <a:gd name="connsiteX25" fmla="*/ 948110 w 2701062"/>
              <a:gd name="connsiteY25" fmla="*/ 1479051 h 3539612"/>
              <a:gd name="connsiteX26" fmla="*/ 931255 w 2701062"/>
              <a:gd name="connsiteY26" fmla="*/ 1516976 h 3539612"/>
              <a:gd name="connsiteX27" fmla="*/ 952324 w 2701062"/>
              <a:gd name="connsiteY27" fmla="*/ 1525404 h 3539612"/>
              <a:gd name="connsiteX28" fmla="*/ 1015532 w 2701062"/>
              <a:gd name="connsiteY28" fmla="*/ 1529617 h 3539612"/>
              <a:gd name="connsiteX29" fmla="*/ 1040815 w 2701062"/>
              <a:gd name="connsiteY29" fmla="*/ 1567542 h 3539612"/>
              <a:gd name="connsiteX30" fmla="*/ 1036601 w 2701062"/>
              <a:gd name="connsiteY30" fmla="*/ 1605466 h 3539612"/>
              <a:gd name="connsiteX31" fmla="*/ 1104022 w 2701062"/>
              <a:gd name="connsiteY31" fmla="*/ 1706598 h 3539612"/>
              <a:gd name="connsiteX32" fmla="*/ 1053456 w 2701062"/>
              <a:gd name="connsiteY32" fmla="*/ 1731881 h 3539612"/>
              <a:gd name="connsiteX33" fmla="*/ 998676 w 2701062"/>
              <a:gd name="connsiteY33" fmla="*/ 1727667 h 3539612"/>
              <a:gd name="connsiteX34" fmla="*/ 964966 w 2701062"/>
              <a:gd name="connsiteY34" fmla="*/ 1807730 h 3539612"/>
              <a:gd name="connsiteX35" fmla="*/ 1015532 w 2701062"/>
              <a:gd name="connsiteY35" fmla="*/ 1849868 h 3539612"/>
              <a:gd name="connsiteX36" fmla="*/ 994463 w 2701062"/>
              <a:gd name="connsiteY36" fmla="*/ 1946786 h 3539612"/>
              <a:gd name="connsiteX37" fmla="*/ 1019746 w 2701062"/>
              <a:gd name="connsiteY37" fmla="*/ 1980497 h 3539612"/>
              <a:gd name="connsiteX38" fmla="*/ 990249 w 2701062"/>
              <a:gd name="connsiteY38" fmla="*/ 2014207 h 3539612"/>
              <a:gd name="connsiteX39" fmla="*/ 948110 w 2701062"/>
              <a:gd name="connsiteY39" fmla="*/ 2014207 h 3539612"/>
              <a:gd name="connsiteX40" fmla="*/ 939683 w 2701062"/>
              <a:gd name="connsiteY40" fmla="*/ 2052132 h 3539612"/>
              <a:gd name="connsiteX41" fmla="*/ 994463 w 2701062"/>
              <a:gd name="connsiteY41" fmla="*/ 2098484 h 3539612"/>
              <a:gd name="connsiteX42" fmla="*/ 981821 w 2701062"/>
              <a:gd name="connsiteY42" fmla="*/ 2279678 h 3539612"/>
              <a:gd name="connsiteX43" fmla="*/ 1015532 w 2701062"/>
              <a:gd name="connsiteY43" fmla="*/ 2359741 h 3539612"/>
              <a:gd name="connsiteX44" fmla="*/ 1049242 w 2701062"/>
              <a:gd name="connsiteY44" fmla="*/ 2359741 h 3539612"/>
              <a:gd name="connsiteX45" fmla="*/ 1129305 w 2701062"/>
              <a:gd name="connsiteY45" fmla="*/ 2427162 h 3539612"/>
              <a:gd name="connsiteX46" fmla="*/ 1125091 w 2701062"/>
              <a:gd name="connsiteY46" fmla="*/ 2557791 h 3539612"/>
              <a:gd name="connsiteX47" fmla="*/ 1087167 w 2701062"/>
              <a:gd name="connsiteY47" fmla="*/ 2620998 h 3539612"/>
              <a:gd name="connsiteX48" fmla="*/ 1015532 w 2701062"/>
              <a:gd name="connsiteY48" fmla="*/ 2688419 h 3539612"/>
              <a:gd name="connsiteX49" fmla="*/ 1007104 w 2701062"/>
              <a:gd name="connsiteY49" fmla="*/ 2776910 h 3539612"/>
              <a:gd name="connsiteX50" fmla="*/ 922828 w 2701062"/>
              <a:gd name="connsiteY50" fmla="*/ 2789551 h 3539612"/>
              <a:gd name="connsiteX51" fmla="*/ 868048 w 2701062"/>
              <a:gd name="connsiteY51" fmla="*/ 2793765 h 3539612"/>
              <a:gd name="connsiteX52" fmla="*/ 830123 w 2701062"/>
              <a:gd name="connsiteY52" fmla="*/ 2755840 h 3539612"/>
              <a:gd name="connsiteX53" fmla="*/ 577294 w 2701062"/>
              <a:gd name="connsiteY53" fmla="*/ 2776910 h 3539612"/>
              <a:gd name="connsiteX54" fmla="*/ 568866 w 2701062"/>
              <a:gd name="connsiteY54" fmla="*/ 2882255 h 3539612"/>
              <a:gd name="connsiteX55" fmla="*/ 514087 w 2701062"/>
              <a:gd name="connsiteY55" fmla="*/ 2915966 h 3539612"/>
              <a:gd name="connsiteX56" fmla="*/ 484590 w 2701062"/>
              <a:gd name="connsiteY56" fmla="*/ 2882255 h 3539612"/>
              <a:gd name="connsiteX57" fmla="*/ 446665 w 2701062"/>
              <a:gd name="connsiteY57" fmla="*/ 2907538 h 3539612"/>
              <a:gd name="connsiteX58" fmla="*/ 434024 w 2701062"/>
              <a:gd name="connsiteY58" fmla="*/ 3025525 h 3539612"/>
              <a:gd name="connsiteX59" fmla="*/ 328678 w 2701062"/>
              <a:gd name="connsiteY59" fmla="*/ 3151940 h 3539612"/>
              <a:gd name="connsiteX60" fmla="*/ 273899 w 2701062"/>
              <a:gd name="connsiteY60" fmla="*/ 3164581 h 3539612"/>
              <a:gd name="connsiteX61" fmla="*/ 252829 w 2701062"/>
              <a:gd name="connsiteY61" fmla="*/ 3215147 h 3539612"/>
              <a:gd name="connsiteX62" fmla="*/ 202263 w 2701062"/>
              <a:gd name="connsiteY62" fmla="*/ 3295210 h 3539612"/>
              <a:gd name="connsiteX63" fmla="*/ 164339 w 2701062"/>
              <a:gd name="connsiteY63" fmla="*/ 3324707 h 3539612"/>
              <a:gd name="connsiteX64" fmla="*/ 75849 w 2701062"/>
              <a:gd name="connsiteY64" fmla="*/ 3354204 h 3539612"/>
              <a:gd name="connsiteX65" fmla="*/ 12641 w 2701062"/>
              <a:gd name="connsiteY65" fmla="*/ 3387914 h 3539612"/>
              <a:gd name="connsiteX66" fmla="*/ 0 w 2701062"/>
              <a:gd name="connsiteY66" fmla="*/ 3467977 h 3539612"/>
              <a:gd name="connsiteX67" fmla="*/ 63207 w 2701062"/>
              <a:gd name="connsiteY67" fmla="*/ 3463763 h 3539612"/>
              <a:gd name="connsiteX68" fmla="*/ 96918 w 2701062"/>
              <a:gd name="connsiteY68" fmla="*/ 3417411 h 3539612"/>
              <a:gd name="connsiteX69" fmla="*/ 155911 w 2701062"/>
              <a:gd name="connsiteY69" fmla="*/ 3459549 h 3539612"/>
              <a:gd name="connsiteX70" fmla="*/ 164339 w 2701062"/>
              <a:gd name="connsiteY70" fmla="*/ 3539612 h 3539612"/>
              <a:gd name="connsiteX71" fmla="*/ 265471 w 2701062"/>
              <a:gd name="connsiteY71" fmla="*/ 3489046 h 3539612"/>
              <a:gd name="connsiteX72" fmla="*/ 252829 w 2701062"/>
              <a:gd name="connsiteY72" fmla="*/ 3430052 h 3539612"/>
              <a:gd name="connsiteX73" fmla="*/ 307609 w 2701062"/>
              <a:gd name="connsiteY73" fmla="*/ 3387914 h 3539612"/>
              <a:gd name="connsiteX74" fmla="*/ 345534 w 2701062"/>
              <a:gd name="connsiteY74" fmla="*/ 3349990 h 3539612"/>
              <a:gd name="connsiteX75" fmla="*/ 375030 w 2701062"/>
              <a:gd name="connsiteY75" fmla="*/ 3307851 h 3539612"/>
              <a:gd name="connsiteX76" fmla="*/ 497231 w 2701062"/>
              <a:gd name="connsiteY76" fmla="*/ 3316279 h 3539612"/>
              <a:gd name="connsiteX77" fmla="*/ 497231 w 2701062"/>
              <a:gd name="connsiteY77" fmla="*/ 3316279 h 3539612"/>
              <a:gd name="connsiteX78" fmla="*/ 568866 w 2701062"/>
              <a:gd name="connsiteY78" fmla="*/ 3349990 h 3539612"/>
              <a:gd name="connsiteX79" fmla="*/ 589935 w 2701062"/>
              <a:gd name="connsiteY79" fmla="*/ 3328921 h 3539612"/>
              <a:gd name="connsiteX80" fmla="*/ 648929 w 2701062"/>
              <a:gd name="connsiteY80" fmla="*/ 3358417 h 3539612"/>
              <a:gd name="connsiteX81" fmla="*/ 674212 w 2701062"/>
              <a:gd name="connsiteY81" fmla="*/ 3354204 h 3539612"/>
              <a:gd name="connsiteX82" fmla="*/ 720564 w 2701062"/>
              <a:gd name="connsiteY82" fmla="*/ 3417411 h 3539612"/>
              <a:gd name="connsiteX83" fmla="*/ 754275 w 2701062"/>
              <a:gd name="connsiteY83" fmla="*/ 3408983 h 3539612"/>
              <a:gd name="connsiteX84" fmla="*/ 804840 w 2701062"/>
              <a:gd name="connsiteY84" fmla="*/ 3333134 h 3539612"/>
              <a:gd name="connsiteX85" fmla="*/ 842765 w 2701062"/>
              <a:gd name="connsiteY85" fmla="*/ 3299424 h 3539612"/>
              <a:gd name="connsiteX86" fmla="*/ 830123 w 2701062"/>
              <a:gd name="connsiteY86" fmla="*/ 3244644 h 3539612"/>
              <a:gd name="connsiteX87" fmla="*/ 859620 w 2701062"/>
              <a:gd name="connsiteY87" fmla="*/ 3189864 h 3539612"/>
              <a:gd name="connsiteX88" fmla="*/ 918614 w 2701062"/>
              <a:gd name="connsiteY88" fmla="*/ 3139299 h 3539612"/>
              <a:gd name="connsiteX89" fmla="*/ 1011318 w 2701062"/>
              <a:gd name="connsiteY89" fmla="*/ 3122443 h 3539612"/>
              <a:gd name="connsiteX90" fmla="*/ 1078739 w 2701062"/>
              <a:gd name="connsiteY90" fmla="*/ 3109802 h 3539612"/>
              <a:gd name="connsiteX91" fmla="*/ 1163016 w 2701062"/>
              <a:gd name="connsiteY91" fmla="*/ 3181437 h 3539612"/>
              <a:gd name="connsiteX92" fmla="*/ 1222009 w 2701062"/>
              <a:gd name="connsiteY92" fmla="*/ 3215147 h 3539612"/>
              <a:gd name="connsiteX93" fmla="*/ 1226223 w 2701062"/>
              <a:gd name="connsiteY93" fmla="*/ 3168795 h 3539612"/>
              <a:gd name="connsiteX94" fmla="*/ 1243078 w 2701062"/>
              <a:gd name="connsiteY94" fmla="*/ 3160368 h 3539612"/>
              <a:gd name="connsiteX95" fmla="*/ 1344210 w 2701062"/>
              <a:gd name="connsiteY95" fmla="*/ 3181437 h 3539612"/>
              <a:gd name="connsiteX96" fmla="*/ 1398990 w 2701062"/>
              <a:gd name="connsiteY96" fmla="*/ 3189864 h 3539612"/>
              <a:gd name="connsiteX97" fmla="*/ 1436914 w 2701062"/>
              <a:gd name="connsiteY97" fmla="*/ 3118229 h 3539612"/>
              <a:gd name="connsiteX98" fmla="*/ 1495908 w 2701062"/>
              <a:gd name="connsiteY98" fmla="*/ 3109802 h 3539612"/>
              <a:gd name="connsiteX99" fmla="*/ 1597040 w 2701062"/>
              <a:gd name="connsiteY99" fmla="*/ 3164581 h 3539612"/>
              <a:gd name="connsiteX100" fmla="*/ 1656033 w 2701062"/>
              <a:gd name="connsiteY100" fmla="*/ 3185651 h 3539612"/>
              <a:gd name="connsiteX101" fmla="*/ 1719240 w 2701062"/>
              <a:gd name="connsiteY101" fmla="*/ 3126657 h 3539612"/>
              <a:gd name="connsiteX102" fmla="*/ 1715027 w 2701062"/>
              <a:gd name="connsiteY102" fmla="*/ 3055022 h 3539612"/>
              <a:gd name="connsiteX103" fmla="*/ 1833014 w 2701062"/>
              <a:gd name="connsiteY103" fmla="*/ 3105588 h 3539612"/>
              <a:gd name="connsiteX104" fmla="*/ 1862510 w 2701062"/>
              <a:gd name="connsiteY104" fmla="*/ 3055022 h 3539612"/>
              <a:gd name="connsiteX105" fmla="*/ 2018422 w 2701062"/>
              <a:gd name="connsiteY105" fmla="*/ 3033953 h 3539612"/>
              <a:gd name="connsiteX106" fmla="*/ 2186975 w 2701062"/>
              <a:gd name="connsiteY106" fmla="*/ 3092946 h 3539612"/>
              <a:gd name="connsiteX107" fmla="*/ 2254396 w 2701062"/>
              <a:gd name="connsiteY107" fmla="*/ 3008670 h 3539612"/>
              <a:gd name="connsiteX108" fmla="*/ 2338673 w 2701062"/>
              <a:gd name="connsiteY108" fmla="*/ 3008670 h 3539612"/>
              <a:gd name="connsiteX109" fmla="*/ 2380811 w 2701062"/>
              <a:gd name="connsiteY109" fmla="*/ 2953890 h 3539612"/>
              <a:gd name="connsiteX110" fmla="*/ 2456660 w 2701062"/>
              <a:gd name="connsiteY110" fmla="*/ 2958104 h 3539612"/>
              <a:gd name="connsiteX111" fmla="*/ 2469301 w 2701062"/>
              <a:gd name="connsiteY111" fmla="*/ 2878041 h 3539612"/>
              <a:gd name="connsiteX112" fmla="*/ 2595716 w 2701062"/>
              <a:gd name="connsiteY112" fmla="*/ 2810620 h 3539612"/>
              <a:gd name="connsiteX113" fmla="*/ 2595716 w 2701062"/>
              <a:gd name="connsiteY113" fmla="*/ 2709488 h 3539612"/>
              <a:gd name="connsiteX114" fmla="*/ 2616785 w 2701062"/>
              <a:gd name="connsiteY114" fmla="*/ 2671564 h 3539612"/>
              <a:gd name="connsiteX115" fmla="*/ 2591502 w 2701062"/>
              <a:gd name="connsiteY115" fmla="*/ 2646281 h 3539612"/>
              <a:gd name="connsiteX116" fmla="*/ 2515653 w 2701062"/>
              <a:gd name="connsiteY116" fmla="*/ 2646281 h 3539612"/>
              <a:gd name="connsiteX117" fmla="*/ 2460874 w 2701062"/>
              <a:gd name="connsiteY117" fmla="*/ 2658922 h 3539612"/>
              <a:gd name="connsiteX118" fmla="*/ 2435591 w 2701062"/>
              <a:gd name="connsiteY118" fmla="*/ 2671564 h 3539612"/>
              <a:gd name="connsiteX119" fmla="*/ 2397666 w 2701062"/>
              <a:gd name="connsiteY119" fmla="*/ 2620998 h 3539612"/>
              <a:gd name="connsiteX120" fmla="*/ 2347100 w 2701062"/>
              <a:gd name="connsiteY120" fmla="*/ 2595715 h 3539612"/>
              <a:gd name="connsiteX121" fmla="*/ 2410308 w 2701062"/>
              <a:gd name="connsiteY121" fmla="*/ 2557791 h 3539612"/>
              <a:gd name="connsiteX122" fmla="*/ 2439804 w 2701062"/>
              <a:gd name="connsiteY122" fmla="*/ 2410307 h 3539612"/>
              <a:gd name="connsiteX123" fmla="*/ 2481943 w 2701062"/>
              <a:gd name="connsiteY123" fmla="*/ 2444017 h 3539612"/>
              <a:gd name="connsiteX124" fmla="*/ 2532509 w 2701062"/>
              <a:gd name="connsiteY124" fmla="*/ 2372382 h 3539612"/>
              <a:gd name="connsiteX125" fmla="*/ 2545150 w 2701062"/>
              <a:gd name="connsiteY125" fmla="*/ 2334458 h 3539612"/>
              <a:gd name="connsiteX126" fmla="*/ 2633640 w 2701062"/>
              <a:gd name="connsiteY126" fmla="*/ 2220685 h 3539612"/>
              <a:gd name="connsiteX127" fmla="*/ 2650496 w 2701062"/>
              <a:gd name="connsiteY127" fmla="*/ 2127981 h 3539612"/>
              <a:gd name="connsiteX128" fmla="*/ 2696848 w 2701062"/>
              <a:gd name="connsiteY128" fmla="*/ 2052132 h 3539612"/>
              <a:gd name="connsiteX129" fmla="*/ 2701062 w 2701062"/>
              <a:gd name="connsiteY129" fmla="*/ 1845654 h 3539612"/>
              <a:gd name="connsiteX130" fmla="*/ 2503012 w 2701062"/>
              <a:gd name="connsiteY130" fmla="*/ 1710812 h 3539612"/>
              <a:gd name="connsiteX131" fmla="*/ 2237541 w 2701062"/>
              <a:gd name="connsiteY131" fmla="*/ 1681315 h 3539612"/>
              <a:gd name="connsiteX132" fmla="*/ 2161692 w 2701062"/>
              <a:gd name="connsiteY132" fmla="*/ 1769805 h 3539612"/>
              <a:gd name="connsiteX133" fmla="*/ 2123768 w 2701062"/>
              <a:gd name="connsiteY133" fmla="*/ 1761378 h 3539612"/>
              <a:gd name="connsiteX134" fmla="*/ 2111126 w 2701062"/>
              <a:gd name="connsiteY134" fmla="*/ 1710812 h 3539612"/>
              <a:gd name="connsiteX135" fmla="*/ 2203830 w 2701062"/>
              <a:gd name="connsiteY135" fmla="*/ 1613894 h 3539612"/>
              <a:gd name="connsiteX136" fmla="*/ 2178547 w 2701062"/>
              <a:gd name="connsiteY136" fmla="*/ 1474838 h 3539612"/>
              <a:gd name="connsiteX137" fmla="*/ 2090057 w 2701062"/>
              <a:gd name="connsiteY137" fmla="*/ 1382134 h 3539612"/>
              <a:gd name="connsiteX138" fmla="*/ 2056346 w 2701062"/>
              <a:gd name="connsiteY138" fmla="*/ 1352637 h 3539612"/>
              <a:gd name="connsiteX139" fmla="*/ 2127981 w 2701062"/>
              <a:gd name="connsiteY139" fmla="*/ 1339995 h 3539612"/>
              <a:gd name="connsiteX140" fmla="*/ 2127981 w 2701062"/>
              <a:gd name="connsiteY140" fmla="*/ 1306285 h 3539612"/>
              <a:gd name="connsiteX141" fmla="*/ 2031063 w 2701062"/>
              <a:gd name="connsiteY141" fmla="*/ 1179870 h 3539612"/>
              <a:gd name="connsiteX142" fmla="*/ 2022636 w 2701062"/>
              <a:gd name="connsiteY142" fmla="*/ 1095593 h 3539612"/>
              <a:gd name="connsiteX143" fmla="*/ 2056346 w 2701062"/>
              <a:gd name="connsiteY143" fmla="*/ 1032386 h 3539612"/>
              <a:gd name="connsiteX144" fmla="*/ 2039491 w 2701062"/>
              <a:gd name="connsiteY144" fmla="*/ 998675 h 3539612"/>
              <a:gd name="connsiteX145" fmla="*/ 1967856 w 2701062"/>
              <a:gd name="connsiteY145" fmla="*/ 977606 h 3539612"/>
              <a:gd name="connsiteX146" fmla="*/ 1929932 w 2701062"/>
              <a:gd name="connsiteY146" fmla="*/ 918613 h 3539612"/>
              <a:gd name="connsiteX147" fmla="*/ 1934146 w 2701062"/>
              <a:gd name="connsiteY147" fmla="*/ 859619 h 3539612"/>
              <a:gd name="connsiteX148" fmla="*/ 1727668 w 2701062"/>
              <a:gd name="connsiteY148" fmla="*/ 741632 h 3539612"/>
              <a:gd name="connsiteX149" fmla="*/ 1664461 w 2701062"/>
              <a:gd name="connsiteY149" fmla="*/ 682639 h 3539612"/>
              <a:gd name="connsiteX150" fmla="*/ 1516977 w 2701062"/>
              <a:gd name="connsiteY150" fmla="*/ 143270 h 3539612"/>
              <a:gd name="connsiteX151" fmla="*/ 1407417 w 2701062"/>
              <a:gd name="connsiteY151" fmla="*/ 25284 h 3539612"/>
              <a:gd name="connsiteX152" fmla="*/ 1327354 w 2701062"/>
              <a:gd name="connsiteY152" fmla="*/ 0 h 3539612"/>
              <a:gd name="connsiteX0" fmla="*/ 1327354 w 2701062"/>
              <a:gd name="connsiteY0" fmla="*/ 23107 h 3562719"/>
              <a:gd name="connsiteX1" fmla="*/ 1365279 w 2701062"/>
              <a:gd name="connsiteY1" fmla="*/ 31535 h 3562719"/>
              <a:gd name="connsiteX2" fmla="*/ 1264148 w 2701062"/>
              <a:gd name="connsiteY2" fmla="*/ 107383 h 3562719"/>
              <a:gd name="connsiteX3" fmla="*/ 1281002 w 2701062"/>
              <a:gd name="connsiteY3" fmla="*/ 246440 h 3562719"/>
              <a:gd name="connsiteX4" fmla="*/ 1141946 w 2701062"/>
              <a:gd name="connsiteY4" fmla="*/ 381282 h 3562719"/>
              <a:gd name="connsiteX5" fmla="*/ 876475 w 2701062"/>
              <a:gd name="connsiteY5" fmla="*/ 638324 h 3562719"/>
              <a:gd name="connsiteX6" fmla="*/ 804840 w 2701062"/>
              <a:gd name="connsiteY6" fmla="*/ 709959 h 3562719"/>
              <a:gd name="connsiteX7" fmla="*/ 813268 w 2701062"/>
              <a:gd name="connsiteY7" fmla="*/ 840588 h 3562719"/>
              <a:gd name="connsiteX8" fmla="*/ 897545 w 2701062"/>
              <a:gd name="connsiteY8" fmla="*/ 1009141 h 3562719"/>
              <a:gd name="connsiteX9" fmla="*/ 943897 w 2701062"/>
              <a:gd name="connsiteY9" fmla="*/ 1093417 h 3562719"/>
              <a:gd name="connsiteX10" fmla="*/ 964966 w 2701062"/>
              <a:gd name="connsiteY10" fmla="*/ 1122914 h 3562719"/>
              <a:gd name="connsiteX11" fmla="*/ 994463 w 2701062"/>
              <a:gd name="connsiteY11" fmla="*/ 1097631 h 3562719"/>
              <a:gd name="connsiteX12" fmla="*/ 1011318 w 2701062"/>
              <a:gd name="connsiteY12" fmla="*/ 1042852 h 3562719"/>
              <a:gd name="connsiteX13" fmla="*/ 1057670 w 2701062"/>
              <a:gd name="connsiteY13" fmla="*/ 1034424 h 3562719"/>
              <a:gd name="connsiteX14" fmla="*/ 1053456 w 2701062"/>
              <a:gd name="connsiteY14" fmla="*/ 1097631 h 3562719"/>
              <a:gd name="connsiteX15" fmla="*/ 1040815 w 2701062"/>
              <a:gd name="connsiteY15" fmla="*/ 1131342 h 3562719"/>
              <a:gd name="connsiteX16" fmla="*/ 1049242 w 2701062"/>
              <a:gd name="connsiteY16" fmla="*/ 1156625 h 3562719"/>
              <a:gd name="connsiteX17" fmla="*/ 986035 w 2701062"/>
              <a:gd name="connsiteY17" fmla="*/ 1173480 h 3562719"/>
              <a:gd name="connsiteX18" fmla="*/ 1011318 w 2701062"/>
              <a:gd name="connsiteY18" fmla="*/ 1308323 h 3562719"/>
              <a:gd name="connsiteX19" fmla="*/ 1049242 w 2701062"/>
              <a:gd name="connsiteY19" fmla="*/ 1304109 h 3562719"/>
              <a:gd name="connsiteX20" fmla="*/ 1040815 w 2701062"/>
              <a:gd name="connsiteY20" fmla="*/ 1367316 h 3562719"/>
              <a:gd name="connsiteX21" fmla="*/ 981821 w 2701062"/>
              <a:gd name="connsiteY21" fmla="*/ 1401027 h 3562719"/>
              <a:gd name="connsiteX22" fmla="*/ 931255 w 2701062"/>
              <a:gd name="connsiteY22" fmla="*/ 1401027 h 3562719"/>
              <a:gd name="connsiteX23" fmla="*/ 897545 w 2701062"/>
              <a:gd name="connsiteY23" fmla="*/ 1464234 h 3562719"/>
              <a:gd name="connsiteX24" fmla="*/ 901758 w 2701062"/>
              <a:gd name="connsiteY24" fmla="*/ 1493731 h 3562719"/>
              <a:gd name="connsiteX25" fmla="*/ 948110 w 2701062"/>
              <a:gd name="connsiteY25" fmla="*/ 1502158 h 3562719"/>
              <a:gd name="connsiteX26" fmla="*/ 931255 w 2701062"/>
              <a:gd name="connsiteY26" fmla="*/ 1540083 h 3562719"/>
              <a:gd name="connsiteX27" fmla="*/ 952324 w 2701062"/>
              <a:gd name="connsiteY27" fmla="*/ 1548511 h 3562719"/>
              <a:gd name="connsiteX28" fmla="*/ 1015532 w 2701062"/>
              <a:gd name="connsiteY28" fmla="*/ 1552724 h 3562719"/>
              <a:gd name="connsiteX29" fmla="*/ 1040815 w 2701062"/>
              <a:gd name="connsiteY29" fmla="*/ 1590649 h 3562719"/>
              <a:gd name="connsiteX30" fmla="*/ 1036601 w 2701062"/>
              <a:gd name="connsiteY30" fmla="*/ 1628573 h 3562719"/>
              <a:gd name="connsiteX31" fmla="*/ 1104022 w 2701062"/>
              <a:gd name="connsiteY31" fmla="*/ 1729705 h 3562719"/>
              <a:gd name="connsiteX32" fmla="*/ 1053456 w 2701062"/>
              <a:gd name="connsiteY32" fmla="*/ 1754988 h 3562719"/>
              <a:gd name="connsiteX33" fmla="*/ 998676 w 2701062"/>
              <a:gd name="connsiteY33" fmla="*/ 1750774 h 3562719"/>
              <a:gd name="connsiteX34" fmla="*/ 964966 w 2701062"/>
              <a:gd name="connsiteY34" fmla="*/ 1830837 h 3562719"/>
              <a:gd name="connsiteX35" fmla="*/ 1015532 w 2701062"/>
              <a:gd name="connsiteY35" fmla="*/ 1872975 h 3562719"/>
              <a:gd name="connsiteX36" fmla="*/ 994463 w 2701062"/>
              <a:gd name="connsiteY36" fmla="*/ 1969893 h 3562719"/>
              <a:gd name="connsiteX37" fmla="*/ 1019746 w 2701062"/>
              <a:gd name="connsiteY37" fmla="*/ 2003604 h 3562719"/>
              <a:gd name="connsiteX38" fmla="*/ 990249 w 2701062"/>
              <a:gd name="connsiteY38" fmla="*/ 2037314 h 3562719"/>
              <a:gd name="connsiteX39" fmla="*/ 948110 w 2701062"/>
              <a:gd name="connsiteY39" fmla="*/ 2037314 h 3562719"/>
              <a:gd name="connsiteX40" fmla="*/ 939683 w 2701062"/>
              <a:gd name="connsiteY40" fmla="*/ 2075239 h 3562719"/>
              <a:gd name="connsiteX41" fmla="*/ 994463 w 2701062"/>
              <a:gd name="connsiteY41" fmla="*/ 2121591 h 3562719"/>
              <a:gd name="connsiteX42" fmla="*/ 981821 w 2701062"/>
              <a:gd name="connsiteY42" fmla="*/ 2302785 h 3562719"/>
              <a:gd name="connsiteX43" fmla="*/ 1015532 w 2701062"/>
              <a:gd name="connsiteY43" fmla="*/ 2382848 h 3562719"/>
              <a:gd name="connsiteX44" fmla="*/ 1049242 w 2701062"/>
              <a:gd name="connsiteY44" fmla="*/ 2382848 h 3562719"/>
              <a:gd name="connsiteX45" fmla="*/ 1129305 w 2701062"/>
              <a:gd name="connsiteY45" fmla="*/ 2450269 h 3562719"/>
              <a:gd name="connsiteX46" fmla="*/ 1125091 w 2701062"/>
              <a:gd name="connsiteY46" fmla="*/ 2580898 h 3562719"/>
              <a:gd name="connsiteX47" fmla="*/ 1087167 w 2701062"/>
              <a:gd name="connsiteY47" fmla="*/ 2644105 h 3562719"/>
              <a:gd name="connsiteX48" fmla="*/ 1015532 w 2701062"/>
              <a:gd name="connsiteY48" fmla="*/ 2711526 h 3562719"/>
              <a:gd name="connsiteX49" fmla="*/ 1007104 w 2701062"/>
              <a:gd name="connsiteY49" fmla="*/ 2800017 h 3562719"/>
              <a:gd name="connsiteX50" fmla="*/ 922828 w 2701062"/>
              <a:gd name="connsiteY50" fmla="*/ 2812658 h 3562719"/>
              <a:gd name="connsiteX51" fmla="*/ 868048 w 2701062"/>
              <a:gd name="connsiteY51" fmla="*/ 2816872 h 3562719"/>
              <a:gd name="connsiteX52" fmla="*/ 830123 w 2701062"/>
              <a:gd name="connsiteY52" fmla="*/ 2778947 h 3562719"/>
              <a:gd name="connsiteX53" fmla="*/ 577294 w 2701062"/>
              <a:gd name="connsiteY53" fmla="*/ 2800017 h 3562719"/>
              <a:gd name="connsiteX54" fmla="*/ 568866 w 2701062"/>
              <a:gd name="connsiteY54" fmla="*/ 2905362 h 3562719"/>
              <a:gd name="connsiteX55" fmla="*/ 514087 w 2701062"/>
              <a:gd name="connsiteY55" fmla="*/ 2939073 h 3562719"/>
              <a:gd name="connsiteX56" fmla="*/ 484590 w 2701062"/>
              <a:gd name="connsiteY56" fmla="*/ 2905362 h 3562719"/>
              <a:gd name="connsiteX57" fmla="*/ 446665 w 2701062"/>
              <a:gd name="connsiteY57" fmla="*/ 2930645 h 3562719"/>
              <a:gd name="connsiteX58" fmla="*/ 434024 w 2701062"/>
              <a:gd name="connsiteY58" fmla="*/ 3048632 h 3562719"/>
              <a:gd name="connsiteX59" fmla="*/ 328678 w 2701062"/>
              <a:gd name="connsiteY59" fmla="*/ 3175047 h 3562719"/>
              <a:gd name="connsiteX60" fmla="*/ 273899 w 2701062"/>
              <a:gd name="connsiteY60" fmla="*/ 3187688 h 3562719"/>
              <a:gd name="connsiteX61" fmla="*/ 252829 w 2701062"/>
              <a:gd name="connsiteY61" fmla="*/ 3238254 h 3562719"/>
              <a:gd name="connsiteX62" fmla="*/ 202263 w 2701062"/>
              <a:gd name="connsiteY62" fmla="*/ 3318317 h 3562719"/>
              <a:gd name="connsiteX63" fmla="*/ 164339 w 2701062"/>
              <a:gd name="connsiteY63" fmla="*/ 3347814 h 3562719"/>
              <a:gd name="connsiteX64" fmla="*/ 75849 w 2701062"/>
              <a:gd name="connsiteY64" fmla="*/ 3377311 h 3562719"/>
              <a:gd name="connsiteX65" fmla="*/ 12641 w 2701062"/>
              <a:gd name="connsiteY65" fmla="*/ 3411021 h 3562719"/>
              <a:gd name="connsiteX66" fmla="*/ 0 w 2701062"/>
              <a:gd name="connsiteY66" fmla="*/ 3491084 h 3562719"/>
              <a:gd name="connsiteX67" fmla="*/ 63207 w 2701062"/>
              <a:gd name="connsiteY67" fmla="*/ 3486870 h 3562719"/>
              <a:gd name="connsiteX68" fmla="*/ 96918 w 2701062"/>
              <a:gd name="connsiteY68" fmla="*/ 3440518 h 3562719"/>
              <a:gd name="connsiteX69" fmla="*/ 155911 w 2701062"/>
              <a:gd name="connsiteY69" fmla="*/ 3482656 h 3562719"/>
              <a:gd name="connsiteX70" fmla="*/ 164339 w 2701062"/>
              <a:gd name="connsiteY70" fmla="*/ 3562719 h 3562719"/>
              <a:gd name="connsiteX71" fmla="*/ 265471 w 2701062"/>
              <a:gd name="connsiteY71" fmla="*/ 3512153 h 3562719"/>
              <a:gd name="connsiteX72" fmla="*/ 252829 w 2701062"/>
              <a:gd name="connsiteY72" fmla="*/ 3453159 h 3562719"/>
              <a:gd name="connsiteX73" fmla="*/ 307609 w 2701062"/>
              <a:gd name="connsiteY73" fmla="*/ 3411021 h 3562719"/>
              <a:gd name="connsiteX74" fmla="*/ 345534 w 2701062"/>
              <a:gd name="connsiteY74" fmla="*/ 3373097 h 3562719"/>
              <a:gd name="connsiteX75" fmla="*/ 375030 w 2701062"/>
              <a:gd name="connsiteY75" fmla="*/ 3330958 h 3562719"/>
              <a:gd name="connsiteX76" fmla="*/ 497231 w 2701062"/>
              <a:gd name="connsiteY76" fmla="*/ 3339386 h 3562719"/>
              <a:gd name="connsiteX77" fmla="*/ 497231 w 2701062"/>
              <a:gd name="connsiteY77" fmla="*/ 3339386 h 3562719"/>
              <a:gd name="connsiteX78" fmla="*/ 568866 w 2701062"/>
              <a:gd name="connsiteY78" fmla="*/ 3373097 h 3562719"/>
              <a:gd name="connsiteX79" fmla="*/ 589935 w 2701062"/>
              <a:gd name="connsiteY79" fmla="*/ 3352028 h 3562719"/>
              <a:gd name="connsiteX80" fmla="*/ 648929 w 2701062"/>
              <a:gd name="connsiteY80" fmla="*/ 3381524 h 3562719"/>
              <a:gd name="connsiteX81" fmla="*/ 674212 w 2701062"/>
              <a:gd name="connsiteY81" fmla="*/ 3377311 h 3562719"/>
              <a:gd name="connsiteX82" fmla="*/ 720564 w 2701062"/>
              <a:gd name="connsiteY82" fmla="*/ 3440518 h 3562719"/>
              <a:gd name="connsiteX83" fmla="*/ 754275 w 2701062"/>
              <a:gd name="connsiteY83" fmla="*/ 3432090 h 3562719"/>
              <a:gd name="connsiteX84" fmla="*/ 804840 w 2701062"/>
              <a:gd name="connsiteY84" fmla="*/ 3356241 h 3562719"/>
              <a:gd name="connsiteX85" fmla="*/ 842765 w 2701062"/>
              <a:gd name="connsiteY85" fmla="*/ 3322531 h 3562719"/>
              <a:gd name="connsiteX86" fmla="*/ 830123 w 2701062"/>
              <a:gd name="connsiteY86" fmla="*/ 3267751 h 3562719"/>
              <a:gd name="connsiteX87" fmla="*/ 859620 w 2701062"/>
              <a:gd name="connsiteY87" fmla="*/ 3212971 h 3562719"/>
              <a:gd name="connsiteX88" fmla="*/ 918614 w 2701062"/>
              <a:gd name="connsiteY88" fmla="*/ 3162406 h 3562719"/>
              <a:gd name="connsiteX89" fmla="*/ 1011318 w 2701062"/>
              <a:gd name="connsiteY89" fmla="*/ 3145550 h 3562719"/>
              <a:gd name="connsiteX90" fmla="*/ 1078739 w 2701062"/>
              <a:gd name="connsiteY90" fmla="*/ 3132909 h 3562719"/>
              <a:gd name="connsiteX91" fmla="*/ 1163016 w 2701062"/>
              <a:gd name="connsiteY91" fmla="*/ 3204544 h 3562719"/>
              <a:gd name="connsiteX92" fmla="*/ 1222009 w 2701062"/>
              <a:gd name="connsiteY92" fmla="*/ 3238254 h 3562719"/>
              <a:gd name="connsiteX93" fmla="*/ 1226223 w 2701062"/>
              <a:gd name="connsiteY93" fmla="*/ 3191902 h 3562719"/>
              <a:gd name="connsiteX94" fmla="*/ 1243078 w 2701062"/>
              <a:gd name="connsiteY94" fmla="*/ 3183475 h 3562719"/>
              <a:gd name="connsiteX95" fmla="*/ 1344210 w 2701062"/>
              <a:gd name="connsiteY95" fmla="*/ 3204544 h 3562719"/>
              <a:gd name="connsiteX96" fmla="*/ 1398990 w 2701062"/>
              <a:gd name="connsiteY96" fmla="*/ 3212971 h 3562719"/>
              <a:gd name="connsiteX97" fmla="*/ 1436914 w 2701062"/>
              <a:gd name="connsiteY97" fmla="*/ 3141336 h 3562719"/>
              <a:gd name="connsiteX98" fmla="*/ 1495908 w 2701062"/>
              <a:gd name="connsiteY98" fmla="*/ 3132909 h 3562719"/>
              <a:gd name="connsiteX99" fmla="*/ 1597040 w 2701062"/>
              <a:gd name="connsiteY99" fmla="*/ 3187688 h 3562719"/>
              <a:gd name="connsiteX100" fmla="*/ 1656033 w 2701062"/>
              <a:gd name="connsiteY100" fmla="*/ 3208758 h 3562719"/>
              <a:gd name="connsiteX101" fmla="*/ 1719240 w 2701062"/>
              <a:gd name="connsiteY101" fmla="*/ 3149764 h 3562719"/>
              <a:gd name="connsiteX102" fmla="*/ 1715027 w 2701062"/>
              <a:gd name="connsiteY102" fmla="*/ 3078129 h 3562719"/>
              <a:gd name="connsiteX103" fmla="*/ 1833014 w 2701062"/>
              <a:gd name="connsiteY103" fmla="*/ 3128695 h 3562719"/>
              <a:gd name="connsiteX104" fmla="*/ 1862510 w 2701062"/>
              <a:gd name="connsiteY104" fmla="*/ 3078129 h 3562719"/>
              <a:gd name="connsiteX105" fmla="*/ 2018422 w 2701062"/>
              <a:gd name="connsiteY105" fmla="*/ 3057060 h 3562719"/>
              <a:gd name="connsiteX106" fmla="*/ 2186975 w 2701062"/>
              <a:gd name="connsiteY106" fmla="*/ 3116053 h 3562719"/>
              <a:gd name="connsiteX107" fmla="*/ 2254396 w 2701062"/>
              <a:gd name="connsiteY107" fmla="*/ 3031777 h 3562719"/>
              <a:gd name="connsiteX108" fmla="*/ 2338673 w 2701062"/>
              <a:gd name="connsiteY108" fmla="*/ 3031777 h 3562719"/>
              <a:gd name="connsiteX109" fmla="*/ 2380811 w 2701062"/>
              <a:gd name="connsiteY109" fmla="*/ 2976997 h 3562719"/>
              <a:gd name="connsiteX110" fmla="*/ 2456660 w 2701062"/>
              <a:gd name="connsiteY110" fmla="*/ 2981211 h 3562719"/>
              <a:gd name="connsiteX111" fmla="*/ 2469301 w 2701062"/>
              <a:gd name="connsiteY111" fmla="*/ 2901148 h 3562719"/>
              <a:gd name="connsiteX112" fmla="*/ 2595716 w 2701062"/>
              <a:gd name="connsiteY112" fmla="*/ 2833727 h 3562719"/>
              <a:gd name="connsiteX113" fmla="*/ 2595716 w 2701062"/>
              <a:gd name="connsiteY113" fmla="*/ 2732595 h 3562719"/>
              <a:gd name="connsiteX114" fmla="*/ 2616785 w 2701062"/>
              <a:gd name="connsiteY114" fmla="*/ 2694671 h 3562719"/>
              <a:gd name="connsiteX115" fmla="*/ 2591502 w 2701062"/>
              <a:gd name="connsiteY115" fmla="*/ 2669388 h 3562719"/>
              <a:gd name="connsiteX116" fmla="*/ 2515653 w 2701062"/>
              <a:gd name="connsiteY116" fmla="*/ 2669388 h 3562719"/>
              <a:gd name="connsiteX117" fmla="*/ 2460874 w 2701062"/>
              <a:gd name="connsiteY117" fmla="*/ 2682029 h 3562719"/>
              <a:gd name="connsiteX118" fmla="*/ 2435591 w 2701062"/>
              <a:gd name="connsiteY118" fmla="*/ 2694671 h 3562719"/>
              <a:gd name="connsiteX119" fmla="*/ 2397666 w 2701062"/>
              <a:gd name="connsiteY119" fmla="*/ 2644105 h 3562719"/>
              <a:gd name="connsiteX120" fmla="*/ 2347100 w 2701062"/>
              <a:gd name="connsiteY120" fmla="*/ 2618822 h 3562719"/>
              <a:gd name="connsiteX121" fmla="*/ 2410308 w 2701062"/>
              <a:gd name="connsiteY121" fmla="*/ 2580898 h 3562719"/>
              <a:gd name="connsiteX122" fmla="*/ 2439804 w 2701062"/>
              <a:gd name="connsiteY122" fmla="*/ 2433414 h 3562719"/>
              <a:gd name="connsiteX123" fmla="*/ 2481943 w 2701062"/>
              <a:gd name="connsiteY123" fmla="*/ 2467124 h 3562719"/>
              <a:gd name="connsiteX124" fmla="*/ 2532509 w 2701062"/>
              <a:gd name="connsiteY124" fmla="*/ 2395489 h 3562719"/>
              <a:gd name="connsiteX125" fmla="*/ 2545150 w 2701062"/>
              <a:gd name="connsiteY125" fmla="*/ 2357565 h 3562719"/>
              <a:gd name="connsiteX126" fmla="*/ 2633640 w 2701062"/>
              <a:gd name="connsiteY126" fmla="*/ 2243792 h 3562719"/>
              <a:gd name="connsiteX127" fmla="*/ 2650496 w 2701062"/>
              <a:gd name="connsiteY127" fmla="*/ 2151088 h 3562719"/>
              <a:gd name="connsiteX128" fmla="*/ 2696848 w 2701062"/>
              <a:gd name="connsiteY128" fmla="*/ 2075239 h 3562719"/>
              <a:gd name="connsiteX129" fmla="*/ 2701062 w 2701062"/>
              <a:gd name="connsiteY129" fmla="*/ 1868761 h 3562719"/>
              <a:gd name="connsiteX130" fmla="*/ 2503012 w 2701062"/>
              <a:gd name="connsiteY130" fmla="*/ 1733919 h 3562719"/>
              <a:gd name="connsiteX131" fmla="*/ 2237541 w 2701062"/>
              <a:gd name="connsiteY131" fmla="*/ 1704422 h 3562719"/>
              <a:gd name="connsiteX132" fmla="*/ 2161692 w 2701062"/>
              <a:gd name="connsiteY132" fmla="*/ 1792912 h 3562719"/>
              <a:gd name="connsiteX133" fmla="*/ 2123768 w 2701062"/>
              <a:gd name="connsiteY133" fmla="*/ 1784485 h 3562719"/>
              <a:gd name="connsiteX134" fmla="*/ 2111126 w 2701062"/>
              <a:gd name="connsiteY134" fmla="*/ 1733919 h 3562719"/>
              <a:gd name="connsiteX135" fmla="*/ 2203830 w 2701062"/>
              <a:gd name="connsiteY135" fmla="*/ 1637001 h 3562719"/>
              <a:gd name="connsiteX136" fmla="*/ 2178547 w 2701062"/>
              <a:gd name="connsiteY136" fmla="*/ 1497945 h 3562719"/>
              <a:gd name="connsiteX137" fmla="*/ 2090057 w 2701062"/>
              <a:gd name="connsiteY137" fmla="*/ 1405241 h 3562719"/>
              <a:gd name="connsiteX138" fmla="*/ 2056346 w 2701062"/>
              <a:gd name="connsiteY138" fmla="*/ 1375744 h 3562719"/>
              <a:gd name="connsiteX139" fmla="*/ 2127981 w 2701062"/>
              <a:gd name="connsiteY139" fmla="*/ 1363102 h 3562719"/>
              <a:gd name="connsiteX140" fmla="*/ 2127981 w 2701062"/>
              <a:gd name="connsiteY140" fmla="*/ 1329392 h 3562719"/>
              <a:gd name="connsiteX141" fmla="*/ 2031063 w 2701062"/>
              <a:gd name="connsiteY141" fmla="*/ 1202977 h 3562719"/>
              <a:gd name="connsiteX142" fmla="*/ 2022636 w 2701062"/>
              <a:gd name="connsiteY142" fmla="*/ 1118700 h 3562719"/>
              <a:gd name="connsiteX143" fmla="*/ 2056346 w 2701062"/>
              <a:gd name="connsiteY143" fmla="*/ 1055493 h 3562719"/>
              <a:gd name="connsiteX144" fmla="*/ 2039491 w 2701062"/>
              <a:gd name="connsiteY144" fmla="*/ 1021782 h 3562719"/>
              <a:gd name="connsiteX145" fmla="*/ 1967856 w 2701062"/>
              <a:gd name="connsiteY145" fmla="*/ 1000713 h 3562719"/>
              <a:gd name="connsiteX146" fmla="*/ 1929932 w 2701062"/>
              <a:gd name="connsiteY146" fmla="*/ 941720 h 3562719"/>
              <a:gd name="connsiteX147" fmla="*/ 1934146 w 2701062"/>
              <a:gd name="connsiteY147" fmla="*/ 882726 h 3562719"/>
              <a:gd name="connsiteX148" fmla="*/ 1727668 w 2701062"/>
              <a:gd name="connsiteY148" fmla="*/ 764739 h 3562719"/>
              <a:gd name="connsiteX149" fmla="*/ 1664461 w 2701062"/>
              <a:gd name="connsiteY149" fmla="*/ 705746 h 3562719"/>
              <a:gd name="connsiteX150" fmla="*/ 1516977 w 2701062"/>
              <a:gd name="connsiteY150" fmla="*/ 166377 h 3562719"/>
              <a:gd name="connsiteX151" fmla="*/ 1407417 w 2701062"/>
              <a:gd name="connsiteY151" fmla="*/ 48391 h 3562719"/>
              <a:gd name="connsiteX152" fmla="*/ 1327354 w 2701062"/>
              <a:gd name="connsiteY152" fmla="*/ 23107 h 3562719"/>
              <a:gd name="connsiteX0" fmla="*/ 1327354 w 2701062"/>
              <a:gd name="connsiteY0" fmla="*/ 80063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27354 w 2701062"/>
              <a:gd name="connsiteY152" fmla="*/ 80063 h 3619675"/>
              <a:gd name="connsiteX0" fmla="*/ 1382133 w 2701062"/>
              <a:gd name="connsiteY0" fmla="*/ 12642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82133 w 2701062"/>
              <a:gd name="connsiteY152" fmla="*/ 12642 h 3619675"/>
              <a:gd name="connsiteX0" fmla="*/ 1382133 w 2701062"/>
              <a:gd name="connsiteY0" fmla="*/ 0 h 3607033"/>
              <a:gd name="connsiteX1" fmla="*/ 1335782 w 2701062"/>
              <a:gd name="connsiteY1" fmla="*/ 63207 h 3607033"/>
              <a:gd name="connsiteX2" fmla="*/ 1264148 w 2701062"/>
              <a:gd name="connsiteY2" fmla="*/ 151697 h 3607033"/>
              <a:gd name="connsiteX3" fmla="*/ 1281002 w 2701062"/>
              <a:gd name="connsiteY3" fmla="*/ 290754 h 3607033"/>
              <a:gd name="connsiteX4" fmla="*/ 1141946 w 2701062"/>
              <a:gd name="connsiteY4" fmla="*/ 425596 h 3607033"/>
              <a:gd name="connsiteX5" fmla="*/ 876475 w 2701062"/>
              <a:gd name="connsiteY5" fmla="*/ 682638 h 3607033"/>
              <a:gd name="connsiteX6" fmla="*/ 804840 w 2701062"/>
              <a:gd name="connsiteY6" fmla="*/ 754273 h 3607033"/>
              <a:gd name="connsiteX7" fmla="*/ 813268 w 2701062"/>
              <a:gd name="connsiteY7" fmla="*/ 884902 h 3607033"/>
              <a:gd name="connsiteX8" fmla="*/ 897545 w 2701062"/>
              <a:gd name="connsiteY8" fmla="*/ 1053455 h 3607033"/>
              <a:gd name="connsiteX9" fmla="*/ 943897 w 2701062"/>
              <a:gd name="connsiteY9" fmla="*/ 1137731 h 3607033"/>
              <a:gd name="connsiteX10" fmla="*/ 964966 w 2701062"/>
              <a:gd name="connsiteY10" fmla="*/ 1167228 h 3607033"/>
              <a:gd name="connsiteX11" fmla="*/ 994463 w 2701062"/>
              <a:gd name="connsiteY11" fmla="*/ 1141945 h 3607033"/>
              <a:gd name="connsiteX12" fmla="*/ 1011318 w 2701062"/>
              <a:gd name="connsiteY12" fmla="*/ 1087166 h 3607033"/>
              <a:gd name="connsiteX13" fmla="*/ 1057670 w 2701062"/>
              <a:gd name="connsiteY13" fmla="*/ 1078738 h 3607033"/>
              <a:gd name="connsiteX14" fmla="*/ 1053456 w 2701062"/>
              <a:gd name="connsiteY14" fmla="*/ 1141945 h 3607033"/>
              <a:gd name="connsiteX15" fmla="*/ 1040815 w 2701062"/>
              <a:gd name="connsiteY15" fmla="*/ 1175656 h 3607033"/>
              <a:gd name="connsiteX16" fmla="*/ 1049242 w 2701062"/>
              <a:gd name="connsiteY16" fmla="*/ 1200939 h 3607033"/>
              <a:gd name="connsiteX17" fmla="*/ 986035 w 2701062"/>
              <a:gd name="connsiteY17" fmla="*/ 1217794 h 3607033"/>
              <a:gd name="connsiteX18" fmla="*/ 1011318 w 2701062"/>
              <a:gd name="connsiteY18" fmla="*/ 1352637 h 3607033"/>
              <a:gd name="connsiteX19" fmla="*/ 1049242 w 2701062"/>
              <a:gd name="connsiteY19" fmla="*/ 1348423 h 3607033"/>
              <a:gd name="connsiteX20" fmla="*/ 1040815 w 2701062"/>
              <a:gd name="connsiteY20" fmla="*/ 1411630 h 3607033"/>
              <a:gd name="connsiteX21" fmla="*/ 981821 w 2701062"/>
              <a:gd name="connsiteY21" fmla="*/ 1445341 h 3607033"/>
              <a:gd name="connsiteX22" fmla="*/ 931255 w 2701062"/>
              <a:gd name="connsiteY22" fmla="*/ 1445341 h 3607033"/>
              <a:gd name="connsiteX23" fmla="*/ 897545 w 2701062"/>
              <a:gd name="connsiteY23" fmla="*/ 1508548 h 3607033"/>
              <a:gd name="connsiteX24" fmla="*/ 901758 w 2701062"/>
              <a:gd name="connsiteY24" fmla="*/ 1538045 h 3607033"/>
              <a:gd name="connsiteX25" fmla="*/ 948110 w 2701062"/>
              <a:gd name="connsiteY25" fmla="*/ 1546472 h 3607033"/>
              <a:gd name="connsiteX26" fmla="*/ 931255 w 2701062"/>
              <a:gd name="connsiteY26" fmla="*/ 1584397 h 3607033"/>
              <a:gd name="connsiteX27" fmla="*/ 952324 w 2701062"/>
              <a:gd name="connsiteY27" fmla="*/ 1592825 h 3607033"/>
              <a:gd name="connsiteX28" fmla="*/ 1015532 w 2701062"/>
              <a:gd name="connsiteY28" fmla="*/ 1597038 h 3607033"/>
              <a:gd name="connsiteX29" fmla="*/ 1040815 w 2701062"/>
              <a:gd name="connsiteY29" fmla="*/ 1634963 h 3607033"/>
              <a:gd name="connsiteX30" fmla="*/ 1036601 w 2701062"/>
              <a:gd name="connsiteY30" fmla="*/ 1672887 h 3607033"/>
              <a:gd name="connsiteX31" fmla="*/ 1104022 w 2701062"/>
              <a:gd name="connsiteY31" fmla="*/ 1774019 h 3607033"/>
              <a:gd name="connsiteX32" fmla="*/ 1053456 w 2701062"/>
              <a:gd name="connsiteY32" fmla="*/ 1799302 h 3607033"/>
              <a:gd name="connsiteX33" fmla="*/ 998676 w 2701062"/>
              <a:gd name="connsiteY33" fmla="*/ 1795088 h 3607033"/>
              <a:gd name="connsiteX34" fmla="*/ 964966 w 2701062"/>
              <a:gd name="connsiteY34" fmla="*/ 1875151 h 3607033"/>
              <a:gd name="connsiteX35" fmla="*/ 1015532 w 2701062"/>
              <a:gd name="connsiteY35" fmla="*/ 1917289 h 3607033"/>
              <a:gd name="connsiteX36" fmla="*/ 994463 w 2701062"/>
              <a:gd name="connsiteY36" fmla="*/ 2014207 h 3607033"/>
              <a:gd name="connsiteX37" fmla="*/ 1019746 w 2701062"/>
              <a:gd name="connsiteY37" fmla="*/ 2047918 h 3607033"/>
              <a:gd name="connsiteX38" fmla="*/ 990249 w 2701062"/>
              <a:gd name="connsiteY38" fmla="*/ 2081628 h 3607033"/>
              <a:gd name="connsiteX39" fmla="*/ 948110 w 2701062"/>
              <a:gd name="connsiteY39" fmla="*/ 2081628 h 3607033"/>
              <a:gd name="connsiteX40" fmla="*/ 939683 w 2701062"/>
              <a:gd name="connsiteY40" fmla="*/ 2119553 h 3607033"/>
              <a:gd name="connsiteX41" fmla="*/ 994463 w 2701062"/>
              <a:gd name="connsiteY41" fmla="*/ 2165905 h 3607033"/>
              <a:gd name="connsiteX42" fmla="*/ 981821 w 2701062"/>
              <a:gd name="connsiteY42" fmla="*/ 2347099 h 3607033"/>
              <a:gd name="connsiteX43" fmla="*/ 1015532 w 2701062"/>
              <a:gd name="connsiteY43" fmla="*/ 2427162 h 3607033"/>
              <a:gd name="connsiteX44" fmla="*/ 1049242 w 2701062"/>
              <a:gd name="connsiteY44" fmla="*/ 2427162 h 3607033"/>
              <a:gd name="connsiteX45" fmla="*/ 1129305 w 2701062"/>
              <a:gd name="connsiteY45" fmla="*/ 2494583 h 3607033"/>
              <a:gd name="connsiteX46" fmla="*/ 1125091 w 2701062"/>
              <a:gd name="connsiteY46" fmla="*/ 2625212 h 3607033"/>
              <a:gd name="connsiteX47" fmla="*/ 1087167 w 2701062"/>
              <a:gd name="connsiteY47" fmla="*/ 2688419 h 3607033"/>
              <a:gd name="connsiteX48" fmla="*/ 1015532 w 2701062"/>
              <a:gd name="connsiteY48" fmla="*/ 2755840 h 3607033"/>
              <a:gd name="connsiteX49" fmla="*/ 1007104 w 2701062"/>
              <a:gd name="connsiteY49" fmla="*/ 2844331 h 3607033"/>
              <a:gd name="connsiteX50" fmla="*/ 922828 w 2701062"/>
              <a:gd name="connsiteY50" fmla="*/ 2856972 h 3607033"/>
              <a:gd name="connsiteX51" fmla="*/ 868048 w 2701062"/>
              <a:gd name="connsiteY51" fmla="*/ 2861186 h 3607033"/>
              <a:gd name="connsiteX52" fmla="*/ 830123 w 2701062"/>
              <a:gd name="connsiteY52" fmla="*/ 2823261 h 3607033"/>
              <a:gd name="connsiteX53" fmla="*/ 577294 w 2701062"/>
              <a:gd name="connsiteY53" fmla="*/ 2844331 h 3607033"/>
              <a:gd name="connsiteX54" fmla="*/ 568866 w 2701062"/>
              <a:gd name="connsiteY54" fmla="*/ 2949676 h 3607033"/>
              <a:gd name="connsiteX55" fmla="*/ 514087 w 2701062"/>
              <a:gd name="connsiteY55" fmla="*/ 2983387 h 3607033"/>
              <a:gd name="connsiteX56" fmla="*/ 484590 w 2701062"/>
              <a:gd name="connsiteY56" fmla="*/ 2949676 h 3607033"/>
              <a:gd name="connsiteX57" fmla="*/ 446665 w 2701062"/>
              <a:gd name="connsiteY57" fmla="*/ 2974959 h 3607033"/>
              <a:gd name="connsiteX58" fmla="*/ 434024 w 2701062"/>
              <a:gd name="connsiteY58" fmla="*/ 3092946 h 3607033"/>
              <a:gd name="connsiteX59" fmla="*/ 328678 w 2701062"/>
              <a:gd name="connsiteY59" fmla="*/ 3219361 h 3607033"/>
              <a:gd name="connsiteX60" fmla="*/ 273899 w 2701062"/>
              <a:gd name="connsiteY60" fmla="*/ 3232002 h 3607033"/>
              <a:gd name="connsiteX61" fmla="*/ 252829 w 2701062"/>
              <a:gd name="connsiteY61" fmla="*/ 3282568 h 3607033"/>
              <a:gd name="connsiteX62" fmla="*/ 202263 w 2701062"/>
              <a:gd name="connsiteY62" fmla="*/ 3362631 h 3607033"/>
              <a:gd name="connsiteX63" fmla="*/ 164339 w 2701062"/>
              <a:gd name="connsiteY63" fmla="*/ 3392128 h 3607033"/>
              <a:gd name="connsiteX64" fmla="*/ 75849 w 2701062"/>
              <a:gd name="connsiteY64" fmla="*/ 3421625 h 3607033"/>
              <a:gd name="connsiteX65" fmla="*/ 12641 w 2701062"/>
              <a:gd name="connsiteY65" fmla="*/ 3455335 h 3607033"/>
              <a:gd name="connsiteX66" fmla="*/ 0 w 2701062"/>
              <a:gd name="connsiteY66" fmla="*/ 3535398 h 3607033"/>
              <a:gd name="connsiteX67" fmla="*/ 63207 w 2701062"/>
              <a:gd name="connsiteY67" fmla="*/ 3531184 h 3607033"/>
              <a:gd name="connsiteX68" fmla="*/ 96918 w 2701062"/>
              <a:gd name="connsiteY68" fmla="*/ 3484832 h 3607033"/>
              <a:gd name="connsiteX69" fmla="*/ 155911 w 2701062"/>
              <a:gd name="connsiteY69" fmla="*/ 3526970 h 3607033"/>
              <a:gd name="connsiteX70" fmla="*/ 164339 w 2701062"/>
              <a:gd name="connsiteY70" fmla="*/ 3607033 h 3607033"/>
              <a:gd name="connsiteX71" fmla="*/ 265471 w 2701062"/>
              <a:gd name="connsiteY71" fmla="*/ 3556467 h 3607033"/>
              <a:gd name="connsiteX72" fmla="*/ 252829 w 2701062"/>
              <a:gd name="connsiteY72" fmla="*/ 3497473 h 3607033"/>
              <a:gd name="connsiteX73" fmla="*/ 307609 w 2701062"/>
              <a:gd name="connsiteY73" fmla="*/ 3455335 h 3607033"/>
              <a:gd name="connsiteX74" fmla="*/ 345534 w 2701062"/>
              <a:gd name="connsiteY74" fmla="*/ 3417411 h 3607033"/>
              <a:gd name="connsiteX75" fmla="*/ 375030 w 2701062"/>
              <a:gd name="connsiteY75" fmla="*/ 3375272 h 3607033"/>
              <a:gd name="connsiteX76" fmla="*/ 497231 w 2701062"/>
              <a:gd name="connsiteY76" fmla="*/ 3383700 h 3607033"/>
              <a:gd name="connsiteX77" fmla="*/ 497231 w 2701062"/>
              <a:gd name="connsiteY77" fmla="*/ 3383700 h 3607033"/>
              <a:gd name="connsiteX78" fmla="*/ 568866 w 2701062"/>
              <a:gd name="connsiteY78" fmla="*/ 3417411 h 3607033"/>
              <a:gd name="connsiteX79" fmla="*/ 589935 w 2701062"/>
              <a:gd name="connsiteY79" fmla="*/ 3396342 h 3607033"/>
              <a:gd name="connsiteX80" fmla="*/ 648929 w 2701062"/>
              <a:gd name="connsiteY80" fmla="*/ 3425838 h 3607033"/>
              <a:gd name="connsiteX81" fmla="*/ 674212 w 2701062"/>
              <a:gd name="connsiteY81" fmla="*/ 3421625 h 3607033"/>
              <a:gd name="connsiteX82" fmla="*/ 720564 w 2701062"/>
              <a:gd name="connsiteY82" fmla="*/ 3484832 h 3607033"/>
              <a:gd name="connsiteX83" fmla="*/ 754275 w 2701062"/>
              <a:gd name="connsiteY83" fmla="*/ 3476404 h 3607033"/>
              <a:gd name="connsiteX84" fmla="*/ 804840 w 2701062"/>
              <a:gd name="connsiteY84" fmla="*/ 3400555 h 3607033"/>
              <a:gd name="connsiteX85" fmla="*/ 842765 w 2701062"/>
              <a:gd name="connsiteY85" fmla="*/ 3366845 h 3607033"/>
              <a:gd name="connsiteX86" fmla="*/ 830123 w 2701062"/>
              <a:gd name="connsiteY86" fmla="*/ 3312065 h 3607033"/>
              <a:gd name="connsiteX87" fmla="*/ 859620 w 2701062"/>
              <a:gd name="connsiteY87" fmla="*/ 3257285 h 3607033"/>
              <a:gd name="connsiteX88" fmla="*/ 918614 w 2701062"/>
              <a:gd name="connsiteY88" fmla="*/ 3206720 h 3607033"/>
              <a:gd name="connsiteX89" fmla="*/ 1011318 w 2701062"/>
              <a:gd name="connsiteY89" fmla="*/ 3189864 h 3607033"/>
              <a:gd name="connsiteX90" fmla="*/ 1078739 w 2701062"/>
              <a:gd name="connsiteY90" fmla="*/ 3177223 h 3607033"/>
              <a:gd name="connsiteX91" fmla="*/ 1163016 w 2701062"/>
              <a:gd name="connsiteY91" fmla="*/ 3248858 h 3607033"/>
              <a:gd name="connsiteX92" fmla="*/ 1222009 w 2701062"/>
              <a:gd name="connsiteY92" fmla="*/ 3282568 h 3607033"/>
              <a:gd name="connsiteX93" fmla="*/ 1226223 w 2701062"/>
              <a:gd name="connsiteY93" fmla="*/ 3236216 h 3607033"/>
              <a:gd name="connsiteX94" fmla="*/ 1243078 w 2701062"/>
              <a:gd name="connsiteY94" fmla="*/ 3227789 h 3607033"/>
              <a:gd name="connsiteX95" fmla="*/ 1344210 w 2701062"/>
              <a:gd name="connsiteY95" fmla="*/ 3248858 h 3607033"/>
              <a:gd name="connsiteX96" fmla="*/ 1398990 w 2701062"/>
              <a:gd name="connsiteY96" fmla="*/ 3257285 h 3607033"/>
              <a:gd name="connsiteX97" fmla="*/ 1436914 w 2701062"/>
              <a:gd name="connsiteY97" fmla="*/ 3185650 h 3607033"/>
              <a:gd name="connsiteX98" fmla="*/ 1495908 w 2701062"/>
              <a:gd name="connsiteY98" fmla="*/ 3177223 h 3607033"/>
              <a:gd name="connsiteX99" fmla="*/ 1597040 w 2701062"/>
              <a:gd name="connsiteY99" fmla="*/ 3232002 h 3607033"/>
              <a:gd name="connsiteX100" fmla="*/ 1656033 w 2701062"/>
              <a:gd name="connsiteY100" fmla="*/ 3253072 h 3607033"/>
              <a:gd name="connsiteX101" fmla="*/ 1719240 w 2701062"/>
              <a:gd name="connsiteY101" fmla="*/ 3194078 h 3607033"/>
              <a:gd name="connsiteX102" fmla="*/ 1715027 w 2701062"/>
              <a:gd name="connsiteY102" fmla="*/ 3122443 h 3607033"/>
              <a:gd name="connsiteX103" fmla="*/ 1833014 w 2701062"/>
              <a:gd name="connsiteY103" fmla="*/ 3173009 h 3607033"/>
              <a:gd name="connsiteX104" fmla="*/ 1862510 w 2701062"/>
              <a:gd name="connsiteY104" fmla="*/ 3122443 h 3607033"/>
              <a:gd name="connsiteX105" fmla="*/ 2018422 w 2701062"/>
              <a:gd name="connsiteY105" fmla="*/ 3101374 h 3607033"/>
              <a:gd name="connsiteX106" fmla="*/ 2186975 w 2701062"/>
              <a:gd name="connsiteY106" fmla="*/ 3160367 h 3607033"/>
              <a:gd name="connsiteX107" fmla="*/ 2254396 w 2701062"/>
              <a:gd name="connsiteY107" fmla="*/ 3076091 h 3607033"/>
              <a:gd name="connsiteX108" fmla="*/ 2338673 w 2701062"/>
              <a:gd name="connsiteY108" fmla="*/ 3076091 h 3607033"/>
              <a:gd name="connsiteX109" fmla="*/ 2380811 w 2701062"/>
              <a:gd name="connsiteY109" fmla="*/ 3021311 h 3607033"/>
              <a:gd name="connsiteX110" fmla="*/ 2456660 w 2701062"/>
              <a:gd name="connsiteY110" fmla="*/ 3025525 h 3607033"/>
              <a:gd name="connsiteX111" fmla="*/ 2469301 w 2701062"/>
              <a:gd name="connsiteY111" fmla="*/ 2945462 h 3607033"/>
              <a:gd name="connsiteX112" fmla="*/ 2595716 w 2701062"/>
              <a:gd name="connsiteY112" fmla="*/ 2878041 h 3607033"/>
              <a:gd name="connsiteX113" fmla="*/ 2595716 w 2701062"/>
              <a:gd name="connsiteY113" fmla="*/ 2776909 h 3607033"/>
              <a:gd name="connsiteX114" fmla="*/ 2616785 w 2701062"/>
              <a:gd name="connsiteY114" fmla="*/ 2738985 h 3607033"/>
              <a:gd name="connsiteX115" fmla="*/ 2591502 w 2701062"/>
              <a:gd name="connsiteY115" fmla="*/ 2713702 h 3607033"/>
              <a:gd name="connsiteX116" fmla="*/ 2515653 w 2701062"/>
              <a:gd name="connsiteY116" fmla="*/ 2713702 h 3607033"/>
              <a:gd name="connsiteX117" fmla="*/ 2460874 w 2701062"/>
              <a:gd name="connsiteY117" fmla="*/ 2726343 h 3607033"/>
              <a:gd name="connsiteX118" fmla="*/ 2435591 w 2701062"/>
              <a:gd name="connsiteY118" fmla="*/ 2738985 h 3607033"/>
              <a:gd name="connsiteX119" fmla="*/ 2397666 w 2701062"/>
              <a:gd name="connsiteY119" fmla="*/ 2688419 h 3607033"/>
              <a:gd name="connsiteX120" fmla="*/ 2347100 w 2701062"/>
              <a:gd name="connsiteY120" fmla="*/ 2663136 h 3607033"/>
              <a:gd name="connsiteX121" fmla="*/ 2410308 w 2701062"/>
              <a:gd name="connsiteY121" fmla="*/ 2625212 h 3607033"/>
              <a:gd name="connsiteX122" fmla="*/ 2439804 w 2701062"/>
              <a:gd name="connsiteY122" fmla="*/ 2477728 h 3607033"/>
              <a:gd name="connsiteX123" fmla="*/ 2481943 w 2701062"/>
              <a:gd name="connsiteY123" fmla="*/ 2511438 h 3607033"/>
              <a:gd name="connsiteX124" fmla="*/ 2532509 w 2701062"/>
              <a:gd name="connsiteY124" fmla="*/ 2439803 h 3607033"/>
              <a:gd name="connsiteX125" fmla="*/ 2545150 w 2701062"/>
              <a:gd name="connsiteY125" fmla="*/ 2401879 h 3607033"/>
              <a:gd name="connsiteX126" fmla="*/ 2633640 w 2701062"/>
              <a:gd name="connsiteY126" fmla="*/ 2288106 h 3607033"/>
              <a:gd name="connsiteX127" fmla="*/ 2650496 w 2701062"/>
              <a:gd name="connsiteY127" fmla="*/ 2195402 h 3607033"/>
              <a:gd name="connsiteX128" fmla="*/ 2696848 w 2701062"/>
              <a:gd name="connsiteY128" fmla="*/ 2119553 h 3607033"/>
              <a:gd name="connsiteX129" fmla="*/ 2701062 w 2701062"/>
              <a:gd name="connsiteY129" fmla="*/ 1913075 h 3607033"/>
              <a:gd name="connsiteX130" fmla="*/ 2503012 w 2701062"/>
              <a:gd name="connsiteY130" fmla="*/ 1778233 h 3607033"/>
              <a:gd name="connsiteX131" fmla="*/ 2237541 w 2701062"/>
              <a:gd name="connsiteY131" fmla="*/ 1748736 h 3607033"/>
              <a:gd name="connsiteX132" fmla="*/ 2161692 w 2701062"/>
              <a:gd name="connsiteY132" fmla="*/ 1837226 h 3607033"/>
              <a:gd name="connsiteX133" fmla="*/ 2123768 w 2701062"/>
              <a:gd name="connsiteY133" fmla="*/ 1828799 h 3607033"/>
              <a:gd name="connsiteX134" fmla="*/ 2111126 w 2701062"/>
              <a:gd name="connsiteY134" fmla="*/ 1778233 h 3607033"/>
              <a:gd name="connsiteX135" fmla="*/ 2203830 w 2701062"/>
              <a:gd name="connsiteY135" fmla="*/ 1681315 h 3607033"/>
              <a:gd name="connsiteX136" fmla="*/ 2178547 w 2701062"/>
              <a:gd name="connsiteY136" fmla="*/ 1542259 h 3607033"/>
              <a:gd name="connsiteX137" fmla="*/ 2090057 w 2701062"/>
              <a:gd name="connsiteY137" fmla="*/ 1449555 h 3607033"/>
              <a:gd name="connsiteX138" fmla="*/ 2056346 w 2701062"/>
              <a:gd name="connsiteY138" fmla="*/ 1420058 h 3607033"/>
              <a:gd name="connsiteX139" fmla="*/ 2127981 w 2701062"/>
              <a:gd name="connsiteY139" fmla="*/ 1407416 h 3607033"/>
              <a:gd name="connsiteX140" fmla="*/ 2127981 w 2701062"/>
              <a:gd name="connsiteY140" fmla="*/ 1373706 h 3607033"/>
              <a:gd name="connsiteX141" fmla="*/ 2031063 w 2701062"/>
              <a:gd name="connsiteY141" fmla="*/ 1247291 h 3607033"/>
              <a:gd name="connsiteX142" fmla="*/ 2022636 w 2701062"/>
              <a:gd name="connsiteY142" fmla="*/ 1163014 h 3607033"/>
              <a:gd name="connsiteX143" fmla="*/ 2056346 w 2701062"/>
              <a:gd name="connsiteY143" fmla="*/ 1099807 h 3607033"/>
              <a:gd name="connsiteX144" fmla="*/ 2039491 w 2701062"/>
              <a:gd name="connsiteY144" fmla="*/ 1066096 h 3607033"/>
              <a:gd name="connsiteX145" fmla="*/ 1967856 w 2701062"/>
              <a:gd name="connsiteY145" fmla="*/ 1045027 h 3607033"/>
              <a:gd name="connsiteX146" fmla="*/ 1929932 w 2701062"/>
              <a:gd name="connsiteY146" fmla="*/ 986034 h 3607033"/>
              <a:gd name="connsiteX147" fmla="*/ 1934146 w 2701062"/>
              <a:gd name="connsiteY147" fmla="*/ 927040 h 3607033"/>
              <a:gd name="connsiteX148" fmla="*/ 1727668 w 2701062"/>
              <a:gd name="connsiteY148" fmla="*/ 809053 h 3607033"/>
              <a:gd name="connsiteX149" fmla="*/ 1664461 w 2701062"/>
              <a:gd name="connsiteY149" fmla="*/ 750060 h 3607033"/>
              <a:gd name="connsiteX150" fmla="*/ 1516977 w 2701062"/>
              <a:gd name="connsiteY150" fmla="*/ 210691 h 3607033"/>
              <a:gd name="connsiteX151" fmla="*/ 1407417 w 2701062"/>
              <a:gd name="connsiteY151" fmla="*/ 92705 h 3607033"/>
              <a:gd name="connsiteX152" fmla="*/ 1382133 w 2701062"/>
              <a:gd name="connsiteY152" fmla="*/ 0 h 3607033"/>
              <a:gd name="connsiteX0" fmla="*/ 1382133 w 2701062"/>
              <a:gd name="connsiteY0" fmla="*/ 0 h 3607033"/>
              <a:gd name="connsiteX1" fmla="*/ 1358300 w 2701062"/>
              <a:gd name="connsiteY1" fmla="*/ 33448 h 3607033"/>
              <a:gd name="connsiteX2" fmla="*/ 1335782 w 2701062"/>
              <a:gd name="connsiteY2" fmla="*/ 63207 h 3607033"/>
              <a:gd name="connsiteX3" fmla="*/ 1264148 w 2701062"/>
              <a:gd name="connsiteY3" fmla="*/ 151697 h 3607033"/>
              <a:gd name="connsiteX4" fmla="*/ 1281002 w 2701062"/>
              <a:gd name="connsiteY4" fmla="*/ 290754 h 3607033"/>
              <a:gd name="connsiteX5" fmla="*/ 1141946 w 2701062"/>
              <a:gd name="connsiteY5" fmla="*/ 425596 h 3607033"/>
              <a:gd name="connsiteX6" fmla="*/ 876475 w 2701062"/>
              <a:gd name="connsiteY6" fmla="*/ 682638 h 3607033"/>
              <a:gd name="connsiteX7" fmla="*/ 804840 w 2701062"/>
              <a:gd name="connsiteY7" fmla="*/ 754273 h 3607033"/>
              <a:gd name="connsiteX8" fmla="*/ 813268 w 2701062"/>
              <a:gd name="connsiteY8" fmla="*/ 884902 h 3607033"/>
              <a:gd name="connsiteX9" fmla="*/ 897545 w 2701062"/>
              <a:gd name="connsiteY9" fmla="*/ 1053455 h 3607033"/>
              <a:gd name="connsiteX10" fmla="*/ 943897 w 2701062"/>
              <a:gd name="connsiteY10" fmla="*/ 1137731 h 3607033"/>
              <a:gd name="connsiteX11" fmla="*/ 964966 w 2701062"/>
              <a:gd name="connsiteY11" fmla="*/ 1167228 h 3607033"/>
              <a:gd name="connsiteX12" fmla="*/ 994463 w 2701062"/>
              <a:gd name="connsiteY12" fmla="*/ 1141945 h 3607033"/>
              <a:gd name="connsiteX13" fmla="*/ 1011318 w 2701062"/>
              <a:gd name="connsiteY13" fmla="*/ 1087166 h 3607033"/>
              <a:gd name="connsiteX14" fmla="*/ 1057670 w 2701062"/>
              <a:gd name="connsiteY14" fmla="*/ 1078738 h 3607033"/>
              <a:gd name="connsiteX15" fmla="*/ 1053456 w 2701062"/>
              <a:gd name="connsiteY15" fmla="*/ 1141945 h 3607033"/>
              <a:gd name="connsiteX16" fmla="*/ 1040815 w 2701062"/>
              <a:gd name="connsiteY16" fmla="*/ 1175656 h 3607033"/>
              <a:gd name="connsiteX17" fmla="*/ 1049242 w 2701062"/>
              <a:gd name="connsiteY17" fmla="*/ 1200939 h 3607033"/>
              <a:gd name="connsiteX18" fmla="*/ 986035 w 2701062"/>
              <a:gd name="connsiteY18" fmla="*/ 1217794 h 3607033"/>
              <a:gd name="connsiteX19" fmla="*/ 1011318 w 2701062"/>
              <a:gd name="connsiteY19" fmla="*/ 1352637 h 3607033"/>
              <a:gd name="connsiteX20" fmla="*/ 1049242 w 2701062"/>
              <a:gd name="connsiteY20" fmla="*/ 1348423 h 3607033"/>
              <a:gd name="connsiteX21" fmla="*/ 1040815 w 2701062"/>
              <a:gd name="connsiteY21" fmla="*/ 1411630 h 3607033"/>
              <a:gd name="connsiteX22" fmla="*/ 981821 w 2701062"/>
              <a:gd name="connsiteY22" fmla="*/ 1445341 h 3607033"/>
              <a:gd name="connsiteX23" fmla="*/ 931255 w 2701062"/>
              <a:gd name="connsiteY23" fmla="*/ 1445341 h 3607033"/>
              <a:gd name="connsiteX24" fmla="*/ 897545 w 2701062"/>
              <a:gd name="connsiteY24" fmla="*/ 1508548 h 3607033"/>
              <a:gd name="connsiteX25" fmla="*/ 901758 w 2701062"/>
              <a:gd name="connsiteY25" fmla="*/ 1538045 h 3607033"/>
              <a:gd name="connsiteX26" fmla="*/ 948110 w 2701062"/>
              <a:gd name="connsiteY26" fmla="*/ 1546472 h 3607033"/>
              <a:gd name="connsiteX27" fmla="*/ 931255 w 2701062"/>
              <a:gd name="connsiteY27" fmla="*/ 1584397 h 3607033"/>
              <a:gd name="connsiteX28" fmla="*/ 952324 w 2701062"/>
              <a:gd name="connsiteY28" fmla="*/ 1592825 h 3607033"/>
              <a:gd name="connsiteX29" fmla="*/ 1015532 w 2701062"/>
              <a:gd name="connsiteY29" fmla="*/ 1597038 h 3607033"/>
              <a:gd name="connsiteX30" fmla="*/ 1040815 w 2701062"/>
              <a:gd name="connsiteY30" fmla="*/ 1634963 h 3607033"/>
              <a:gd name="connsiteX31" fmla="*/ 1036601 w 2701062"/>
              <a:gd name="connsiteY31" fmla="*/ 1672887 h 3607033"/>
              <a:gd name="connsiteX32" fmla="*/ 1104022 w 2701062"/>
              <a:gd name="connsiteY32" fmla="*/ 1774019 h 3607033"/>
              <a:gd name="connsiteX33" fmla="*/ 1053456 w 2701062"/>
              <a:gd name="connsiteY33" fmla="*/ 1799302 h 3607033"/>
              <a:gd name="connsiteX34" fmla="*/ 998676 w 2701062"/>
              <a:gd name="connsiteY34" fmla="*/ 1795088 h 3607033"/>
              <a:gd name="connsiteX35" fmla="*/ 964966 w 2701062"/>
              <a:gd name="connsiteY35" fmla="*/ 1875151 h 3607033"/>
              <a:gd name="connsiteX36" fmla="*/ 1015532 w 2701062"/>
              <a:gd name="connsiteY36" fmla="*/ 1917289 h 3607033"/>
              <a:gd name="connsiteX37" fmla="*/ 994463 w 2701062"/>
              <a:gd name="connsiteY37" fmla="*/ 2014207 h 3607033"/>
              <a:gd name="connsiteX38" fmla="*/ 1019746 w 2701062"/>
              <a:gd name="connsiteY38" fmla="*/ 2047918 h 3607033"/>
              <a:gd name="connsiteX39" fmla="*/ 990249 w 2701062"/>
              <a:gd name="connsiteY39" fmla="*/ 2081628 h 3607033"/>
              <a:gd name="connsiteX40" fmla="*/ 948110 w 2701062"/>
              <a:gd name="connsiteY40" fmla="*/ 2081628 h 3607033"/>
              <a:gd name="connsiteX41" fmla="*/ 939683 w 2701062"/>
              <a:gd name="connsiteY41" fmla="*/ 2119553 h 3607033"/>
              <a:gd name="connsiteX42" fmla="*/ 994463 w 2701062"/>
              <a:gd name="connsiteY42" fmla="*/ 2165905 h 3607033"/>
              <a:gd name="connsiteX43" fmla="*/ 981821 w 2701062"/>
              <a:gd name="connsiteY43" fmla="*/ 2347099 h 3607033"/>
              <a:gd name="connsiteX44" fmla="*/ 1015532 w 2701062"/>
              <a:gd name="connsiteY44" fmla="*/ 2427162 h 3607033"/>
              <a:gd name="connsiteX45" fmla="*/ 1049242 w 2701062"/>
              <a:gd name="connsiteY45" fmla="*/ 2427162 h 3607033"/>
              <a:gd name="connsiteX46" fmla="*/ 1129305 w 2701062"/>
              <a:gd name="connsiteY46" fmla="*/ 2494583 h 3607033"/>
              <a:gd name="connsiteX47" fmla="*/ 1125091 w 2701062"/>
              <a:gd name="connsiteY47" fmla="*/ 2625212 h 3607033"/>
              <a:gd name="connsiteX48" fmla="*/ 1087167 w 2701062"/>
              <a:gd name="connsiteY48" fmla="*/ 2688419 h 3607033"/>
              <a:gd name="connsiteX49" fmla="*/ 1015532 w 2701062"/>
              <a:gd name="connsiteY49" fmla="*/ 2755840 h 3607033"/>
              <a:gd name="connsiteX50" fmla="*/ 1007104 w 2701062"/>
              <a:gd name="connsiteY50" fmla="*/ 2844331 h 3607033"/>
              <a:gd name="connsiteX51" fmla="*/ 922828 w 2701062"/>
              <a:gd name="connsiteY51" fmla="*/ 2856972 h 3607033"/>
              <a:gd name="connsiteX52" fmla="*/ 868048 w 2701062"/>
              <a:gd name="connsiteY52" fmla="*/ 2861186 h 3607033"/>
              <a:gd name="connsiteX53" fmla="*/ 830123 w 2701062"/>
              <a:gd name="connsiteY53" fmla="*/ 2823261 h 3607033"/>
              <a:gd name="connsiteX54" fmla="*/ 577294 w 2701062"/>
              <a:gd name="connsiteY54" fmla="*/ 2844331 h 3607033"/>
              <a:gd name="connsiteX55" fmla="*/ 568866 w 2701062"/>
              <a:gd name="connsiteY55" fmla="*/ 2949676 h 3607033"/>
              <a:gd name="connsiteX56" fmla="*/ 514087 w 2701062"/>
              <a:gd name="connsiteY56" fmla="*/ 2983387 h 3607033"/>
              <a:gd name="connsiteX57" fmla="*/ 484590 w 2701062"/>
              <a:gd name="connsiteY57" fmla="*/ 2949676 h 3607033"/>
              <a:gd name="connsiteX58" fmla="*/ 446665 w 2701062"/>
              <a:gd name="connsiteY58" fmla="*/ 2974959 h 3607033"/>
              <a:gd name="connsiteX59" fmla="*/ 434024 w 2701062"/>
              <a:gd name="connsiteY59" fmla="*/ 3092946 h 3607033"/>
              <a:gd name="connsiteX60" fmla="*/ 328678 w 2701062"/>
              <a:gd name="connsiteY60" fmla="*/ 3219361 h 3607033"/>
              <a:gd name="connsiteX61" fmla="*/ 273899 w 2701062"/>
              <a:gd name="connsiteY61" fmla="*/ 3232002 h 3607033"/>
              <a:gd name="connsiteX62" fmla="*/ 252829 w 2701062"/>
              <a:gd name="connsiteY62" fmla="*/ 3282568 h 3607033"/>
              <a:gd name="connsiteX63" fmla="*/ 202263 w 2701062"/>
              <a:gd name="connsiteY63" fmla="*/ 3362631 h 3607033"/>
              <a:gd name="connsiteX64" fmla="*/ 164339 w 2701062"/>
              <a:gd name="connsiteY64" fmla="*/ 3392128 h 3607033"/>
              <a:gd name="connsiteX65" fmla="*/ 75849 w 2701062"/>
              <a:gd name="connsiteY65" fmla="*/ 3421625 h 3607033"/>
              <a:gd name="connsiteX66" fmla="*/ 12641 w 2701062"/>
              <a:gd name="connsiteY66" fmla="*/ 3455335 h 3607033"/>
              <a:gd name="connsiteX67" fmla="*/ 0 w 2701062"/>
              <a:gd name="connsiteY67" fmla="*/ 3535398 h 3607033"/>
              <a:gd name="connsiteX68" fmla="*/ 63207 w 2701062"/>
              <a:gd name="connsiteY68" fmla="*/ 3531184 h 3607033"/>
              <a:gd name="connsiteX69" fmla="*/ 96918 w 2701062"/>
              <a:gd name="connsiteY69" fmla="*/ 3484832 h 3607033"/>
              <a:gd name="connsiteX70" fmla="*/ 155911 w 2701062"/>
              <a:gd name="connsiteY70" fmla="*/ 3526970 h 3607033"/>
              <a:gd name="connsiteX71" fmla="*/ 164339 w 2701062"/>
              <a:gd name="connsiteY71" fmla="*/ 3607033 h 3607033"/>
              <a:gd name="connsiteX72" fmla="*/ 265471 w 2701062"/>
              <a:gd name="connsiteY72" fmla="*/ 3556467 h 3607033"/>
              <a:gd name="connsiteX73" fmla="*/ 252829 w 2701062"/>
              <a:gd name="connsiteY73" fmla="*/ 3497473 h 3607033"/>
              <a:gd name="connsiteX74" fmla="*/ 307609 w 2701062"/>
              <a:gd name="connsiteY74" fmla="*/ 3455335 h 3607033"/>
              <a:gd name="connsiteX75" fmla="*/ 345534 w 2701062"/>
              <a:gd name="connsiteY75" fmla="*/ 3417411 h 3607033"/>
              <a:gd name="connsiteX76" fmla="*/ 375030 w 2701062"/>
              <a:gd name="connsiteY76" fmla="*/ 3375272 h 3607033"/>
              <a:gd name="connsiteX77" fmla="*/ 497231 w 2701062"/>
              <a:gd name="connsiteY77" fmla="*/ 3383700 h 3607033"/>
              <a:gd name="connsiteX78" fmla="*/ 497231 w 2701062"/>
              <a:gd name="connsiteY78" fmla="*/ 3383700 h 3607033"/>
              <a:gd name="connsiteX79" fmla="*/ 568866 w 2701062"/>
              <a:gd name="connsiteY79" fmla="*/ 3417411 h 3607033"/>
              <a:gd name="connsiteX80" fmla="*/ 589935 w 2701062"/>
              <a:gd name="connsiteY80" fmla="*/ 3396342 h 3607033"/>
              <a:gd name="connsiteX81" fmla="*/ 648929 w 2701062"/>
              <a:gd name="connsiteY81" fmla="*/ 3425838 h 3607033"/>
              <a:gd name="connsiteX82" fmla="*/ 674212 w 2701062"/>
              <a:gd name="connsiteY82" fmla="*/ 3421625 h 3607033"/>
              <a:gd name="connsiteX83" fmla="*/ 720564 w 2701062"/>
              <a:gd name="connsiteY83" fmla="*/ 3484832 h 3607033"/>
              <a:gd name="connsiteX84" fmla="*/ 754275 w 2701062"/>
              <a:gd name="connsiteY84" fmla="*/ 3476404 h 3607033"/>
              <a:gd name="connsiteX85" fmla="*/ 804840 w 2701062"/>
              <a:gd name="connsiteY85" fmla="*/ 3400555 h 3607033"/>
              <a:gd name="connsiteX86" fmla="*/ 842765 w 2701062"/>
              <a:gd name="connsiteY86" fmla="*/ 3366845 h 3607033"/>
              <a:gd name="connsiteX87" fmla="*/ 830123 w 2701062"/>
              <a:gd name="connsiteY87" fmla="*/ 3312065 h 3607033"/>
              <a:gd name="connsiteX88" fmla="*/ 859620 w 2701062"/>
              <a:gd name="connsiteY88" fmla="*/ 3257285 h 3607033"/>
              <a:gd name="connsiteX89" fmla="*/ 918614 w 2701062"/>
              <a:gd name="connsiteY89" fmla="*/ 3206720 h 3607033"/>
              <a:gd name="connsiteX90" fmla="*/ 1011318 w 2701062"/>
              <a:gd name="connsiteY90" fmla="*/ 3189864 h 3607033"/>
              <a:gd name="connsiteX91" fmla="*/ 1078739 w 2701062"/>
              <a:gd name="connsiteY91" fmla="*/ 3177223 h 3607033"/>
              <a:gd name="connsiteX92" fmla="*/ 1163016 w 2701062"/>
              <a:gd name="connsiteY92" fmla="*/ 3248858 h 3607033"/>
              <a:gd name="connsiteX93" fmla="*/ 1222009 w 2701062"/>
              <a:gd name="connsiteY93" fmla="*/ 3282568 h 3607033"/>
              <a:gd name="connsiteX94" fmla="*/ 1226223 w 2701062"/>
              <a:gd name="connsiteY94" fmla="*/ 3236216 h 3607033"/>
              <a:gd name="connsiteX95" fmla="*/ 1243078 w 2701062"/>
              <a:gd name="connsiteY95" fmla="*/ 3227789 h 3607033"/>
              <a:gd name="connsiteX96" fmla="*/ 1344210 w 2701062"/>
              <a:gd name="connsiteY96" fmla="*/ 3248858 h 3607033"/>
              <a:gd name="connsiteX97" fmla="*/ 1398990 w 2701062"/>
              <a:gd name="connsiteY97" fmla="*/ 3257285 h 3607033"/>
              <a:gd name="connsiteX98" fmla="*/ 1436914 w 2701062"/>
              <a:gd name="connsiteY98" fmla="*/ 3185650 h 3607033"/>
              <a:gd name="connsiteX99" fmla="*/ 1495908 w 2701062"/>
              <a:gd name="connsiteY99" fmla="*/ 3177223 h 3607033"/>
              <a:gd name="connsiteX100" fmla="*/ 1597040 w 2701062"/>
              <a:gd name="connsiteY100" fmla="*/ 3232002 h 3607033"/>
              <a:gd name="connsiteX101" fmla="*/ 1656033 w 2701062"/>
              <a:gd name="connsiteY101" fmla="*/ 3253072 h 3607033"/>
              <a:gd name="connsiteX102" fmla="*/ 1719240 w 2701062"/>
              <a:gd name="connsiteY102" fmla="*/ 3194078 h 3607033"/>
              <a:gd name="connsiteX103" fmla="*/ 1715027 w 2701062"/>
              <a:gd name="connsiteY103" fmla="*/ 3122443 h 3607033"/>
              <a:gd name="connsiteX104" fmla="*/ 1833014 w 2701062"/>
              <a:gd name="connsiteY104" fmla="*/ 3173009 h 3607033"/>
              <a:gd name="connsiteX105" fmla="*/ 1862510 w 2701062"/>
              <a:gd name="connsiteY105" fmla="*/ 3122443 h 3607033"/>
              <a:gd name="connsiteX106" fmla="*/ 2018422 w 2701062"/>
              <a:gd name="connsiteY106" fmla="*/ 3101374 h 3607033"/>
              <a:gd name="connsiteX107" fmla="*/ 2186975 w 2701062"/>
              <a:gd name="connsiteY107" fmla="*/ 3160367 h 3607033"/>
              <a:gd name="connsiteX108" fmla="*/ 2254396 w 2701062"/>
              <a:gd name="connsiteY108" fmla="*/ 3076091 h 3607033"/>
              <a:gd name="connsiteX109" fmla="*/ 2338673 w 2701062"/>
              <a:gd name="connsiteY109" fmla="*/ 3076091 h 3607033"/>
              <a:gd name="connsiteX110" fmla="*/ 2380811 w 2701062"/>
              <a:gd name="connsiteY110" fmla="*/ 3021311 h 3607033"/>
              <a:gd name="connsiteX111" fmla="*/ 2456660 w 2701062"/>
              <a:gd name="connsiteY111" fmla="*/ 3025525 h 3607033"/>
              <a:gd name="connsiteX112" fmla="*/ 2469301 w 2701062"/>
              <a:gd name="connsiteY112" fmla="*/ 2945462 h 3607033"/>
              <a:gd name="connsiteX113" fmla="*/ 2595716 w 2701062"/>
              <a:gd name="connsiteY113" fmla="*/ 2878041 h 3607033"/>
              <a:gd name="connsiteX114" fmla="*/ 2595716 w 2701062"/>
              <a:gd name="connsiteY114" fmla="*/ 2776909 h 3607033"/>
              <a:gd name="connsiteX115" fmla="*/ 2616785 w 2701062"/>
              <a:gd name="connsiteY115" fmla="*/ 2738985 h 3607033"/>
              <a:gd name="connsiteX116" fmla="*/ 2591502 w 2701062"/>
              <a:gd name="connsiteY116" fmla="*/ 2713702 h 3607033"/>
              <a:gd name="connsiteX117" fmla="*/ 2515653 w 2701062"/>
              <a:gd name="connsiteY117" fmla="*/ 2713702 h 3607033"/>
              <a:gd name="connsiteX118" fmla="*/ 2460874 w 2701062"/>
              <a:gd name="connsiteY118" fmla="*/ 2726343 h 3607033"/>
              <a:gd name="connsiteX119" fmla="*/ 2435591 w 2701062"/>
              <a:gd name="connsiteY119" fmla="*/ 2738985 h 3607033"/>
              <a:gd name="connsiteX120" fmla="*/ 2397666 w 2701062"/>
              <a:gd name="connsiteY120" fmla="*/ 2688419 h 3607033"/>
              <a:gd name="connsiteX121" fmla="*/ 2347100 w 2701062"/>
              <a:gd name="connsiteY121" fmla="*/ 2663136 h 3607033"/>
              <a:gd name="connsiteX122" fmla="*/ 2410308 w 2701062"/>
              <a:gd name="connsiteY122" fmla="*/ 2625212 h 3607033"/>
              <a:gd name="connsiteX123" fmla="*/ 2439804 w 2701062"/>
              <a:gd name="connsiteY123" fmla="*/ 2477728 h 3607033"/>
              <a:gd name="connsiteX124" fmla="*/ 2481943 w 2701062"/>
              <a:gd name="connsiteY124" fmla="*/ 2511438 h 3607033"/>
              <a:gd name="connsiteX125" fmla="*/ 2532509 w 2701062"/>
              <a:gd name="connsiteY125" fmla="*/ 2439803 h 3607033"/>
              <a:gd name="connsiteX126" fmla="*/ 2545150 w 2701062"/>
              <a:gd name="connsiteY126" fmla="*/ 2401879 h 3607033"/>
              <a:gd name="connsiteX127" fmla="*/ 2633640 w 2701062"/>
              <a:gd name="connsiteY127" fmla="*/ 2288106 h 3607033"/>
              <a:gd name="connsiteX128" fmla="*/ 2650496 w 2701062"/>
              <a:gd name="connsiteY128" fmla="*/ 2195402 h 3607033"/>
              <a:gd name="connsiteX129" fmla="*/ 2696848 w 2701062"/>
              <a:gd name="connsiteY129" fmla="*/ 2119553 h 3607033"/>
              <a:gd name="connsiteX130" fmla="*/ 2701062 w 2701062"/>
              <a:gd name="connsiteY130" fmla="*/ 1913075 h 3607033"/>
              <a:gd name="connsiteX131" fmla="*/ 2503012 w 2701062"/>
              <a:gd name="connsiteY131" fmla="*/ 1778233 h 3607033"/>
              <a:gd name="connsiteX132" fmla="*/ 2237541 w 2701062"/>
              <a:gd name="connsiteY132" fmla="*/ 1748736 h 3607033"/>
              <a:gd name="connsiteX133" fmla="*/ 2161692 w 2701062"/>
              <a:gd name="connsiteY133" fmla="*/ 1837226 h 3607033"/>
              <a:gd name="connsiteX134" fmla="*/ 2123768 w 2701062"/>
              <a:gd name="connsiteY134" fmla="*/ 1828799 h 3607033"/>
              <a:gd name="connsiteX135" fmla="*/ 2111126 w 2701062"/>
              <a:gd name="connsiteY135" fmla="*/ 1778233 h 3607033"/>
              <a:gd name="connsiteX136" fmla="*/ 2203830 w 2701062"/>
              <a:gd name="connsiteY136" fmla="*/ 1681315 h 3607033"/>
              <a:gd name="connsiteX137" fmla="*/ 2178547 w 2701062"/>
              <a:gd name="connsiteY137" fmla="*/ 1542259 h 3607033"/>
              <a:gd name="connsiteX138" fmla="*/ 2090057 w 2701062"/>
              <a:gd name="connsiteY138" fmla="*/ 1449555 h 3607033"/>
              <a:gd name="connsiteX139" fmla="*/ 2056346 w 2701062"/>
              <a:gd name="connsiteY139" fmla="*/ 1420058 h 3607033"/>
              <a:gd name="connsiteX140" fmla="*/ 2127981 w 2701062"/>
              <a:gd name="connsiteY140" fmla="*/ 1407416 h 3607033"/>
              <a:gd name="connsiteX141" fmla="*/ 2127981 w 2701062"/>
              <a:gd name="connsiteY141" fmla="*/ 1373706 h 3607033"/>
              <a:gd name="connsiteX142" fmla="*/ 2031063 w 2701062"/>
              <a:gd name="connsiteY142" fmla="*/ 1247291 h 3607033"/>
              <a:gd name="connsiteX143" fmla="*/ 2022636 w 2701062"/>
              <a:gd name="connsiteY143" fmla="*/ 1163014 h 3607033"/>
              <a:gd name="connsiteX144" fmla="*/ 2056346 w 2701062"/>
              <a:gd name="connsiteY144" fmla="*/ 1099807 h 3607033"/>
              <a:gd name="connsiteX145" fmla="*/ 2039491 w 2701062"/>
              <a:gd name="connsiteY145" fmla="*/ 1066096 h 3607033"/>
              <a:gd name="connsiteX146" fmla="*/ 1967856 w 2701062"/>
              <a:gd name="connsiteY146" fmla="*/ 1045027 h 3607033"/>
              <a:gd name="connsiteX147" fmla="*/ 1929932 w 2701062"/>
              <a:gd name="connsiteY147" fmla="*/ 986034 h 3607033"/>
              <a:gd name="connsiteX148" fmla="*/ 1934146 w 2701062"/>
              <a:gd name="connsiteY148" fmla="*/ 927040 h 3607033"/>
              <a:gd name="connsiteX149" fmla="*/ 1727668 w 2701062"/>
              <a:gd name="connsiteY149" fmla="*/ 809053 h 3607033"/>
              <a:gd name="connsiteX150" fmla="*/ 1664461 w 2701062"/>
              <a:gd name="connsiteY150" fmla="*/ 750060 h 3607033"/>
              <a:gd name="connsiteX151" fmla="*/ 1516977 w 2701062"/>
              <a:gd name="connsiteY151" fmla="*/ 210691 h 3607033"/>
              <a:gd name="connsiteX152" fmla="*/ 1407417 w 2701062"/>
              <a:gd name="connsiteY152" fmla="*/ 92705 h 3607033"/>
              <a:gd name="connsiteX153" fmla="*/ 1382133 w 2701062"/>
              <a:gd name="connsiteY153" fmla="*/ 0 h 3607033"/>
              <a:gd name="connsiteX0" fmla="*/ 1382133 w 2701062"/>
              <a:gd name="connsiteY0" fmla="*/ 28464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82133 w 2701062"/>
              <a:gd name="connsiteY153" fmla="*/ 28464 h 3635497"/>
              <a:gd name="connsiteX0" fmla="*/ 1365464 w 2701062"/>
              <a:gd name="connsiteY0" fmla="*/ 33227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65464 w 2701062"/>
              <a:gd name="connsiteY153" fmla="*/ 33227 h 363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2701062" h="3635497">
                <a:moveTo>
                  <a:pt x="1365464" y="33227"/>
                </a:moveTo>
                <a:lnTo>
                  <a:pt x="1253525" y="0"/>
                </a:lnTo>
                <a:lnTo>
                  <a:pt x="1335782" y="91671"/>
                </a:lnTo>
                <a:lnTo>
                  <a:pt x="1264148" y="180161"/>
                </a:lnTo>
                <a:lnTo>
                  <a:pt x="1281002" y="319218"/>
                </a:lnTo>
                <a:lnTo>
                  <a:pt x="1141946" y="454060"/>
                </a:lnTo>
                <a:lnTo>
                  <a:pt x="876475" y="711102"/>
                </a:lnTo>
                <a:lnTo>
                  <a:pt x="804840" y="782737"/>
                </a:lnTo>
                <a:lnTo>
                  <a:pt x="813268" y="913366"/>
                </a:lnTo>
                <a:lnTo>
                  <a:pt x="897545" y="1081919"/>
                </a:lnTo>
                <a:lnTo>
                  <a:pt x="943897" y="1166195"/>
                </a:lnTo>
                <a:lnTo>
                  <a:pt x="964966" y="1195692"/>
                </a:lnTo>
                <a:lnTo>
                  <a:pt x="994463" y="1170409"/>
                </a:lnTo>
                <a:lnTo>
                  <a:pt x="1011318" y="1115630"/>
                </a:lnTo>
                <a:lnTo>
                  <a:pt x="1057670" y="1107202"/>
                </a:lnTo>
                <a:lnTo>
                  <a:pt x="1053456" y="1170409"/>
                </a:lnTo>
                <a:lnTo>
                  <a:pt x="1040815" y="1204120"/>
                </a:lnTo>
                <a:lnTo>
                  <a:pt x="1049242" y="1229403"/>
                </a:lnTo>
                <a:lnTo>
                  <a:pt x="986035" y="1246258"/>
                </a:lnTo>
                <a:lnTo>
                  <a:pt x="1011318" y="1381101"/>
                </a:lnTo>
                <a:lnTo>
                  <a:pt x="1049242" y="1376887"/>
                </a:lnTo>
                <a:lnTo>
                  <a:pt x="1040815" y="1440094"/>
                </a:lnTo>
                <a:lnTo>
                  <a:pt x="981821" y="1473805"/>
                </a:lnTo>
                <a:lnTo>
                  <a:pt x="931255" y="1473805"/>
                </a:lnTo>
                <a:lnTo>
                  <a:pt x="897545" y="1537012"/>
                </a:lnTo>
                <a:lnTo>
                  <a:pt x="901758" y="1566509"/>
                </a:lnTo>
                <a:lnTo>
                  <a:pt x="948110" y="1574936"/>
                </a:lnTo>
                <a:lnTo>
                  <a:pt x="931255" y="1612861"/>
                </a:lnTo>
                <a:lnTo>
                  <a:pt x="952324" y="1621289"/>
                </a:lnTo>
                <a:lnTo>
                  <a:pt x="1015532" y="1625502"/>
                </a:lnTo>
                <a:lnTo>
                  <a:pt x="1040815" y="1663427"/>
                </a:lnTo>
                <a:lnTo>
                  <a:pt x="1036601" y="1701351"/>
                </a:lnTo>
                <a:lnTo>
                  <a:pt x="1104022" y="1802483"/>
                </a:lnTo>
                <a:lnTo>
                  <a:pt x="1053456" y="1827766"/>
                </a:lnTo>
                <a:lnTo>
                  <a:pt x="998676" y="1823552"/>
                </a:lnTo>
                <a:lnTo>
                  <a:pt x="964966" y="1903615"/>
                </a:lnTo>
                <a:lnTo>
                  <a:pt x="1015532" y="1945753"/>
                </a:lnTo>
                <a:lnTo>
                  <a:pt x="994463" y="2042671"/>
                </a:lnTo>
                <a:lnTo>
                  <a:pt x="1019746" y="2076382"/>
                </a:lnTo>
                <a:lnTo>
                  <a:pt x="990249" y="2110092"/>
                </a:lnTo>
                <a:lnTo>
                  <a:pt x="948110" y="2110092"/>
                </a:lnTo>
                <a:lnTo>
                  <a:pt x="939683" y="2148017"/>
                </a:lnTo>
                <a:lnTo>
                  <a:pt x="994463" y="2194369"/>
                </a:lnTo>
                <a:lnTo>
                  <a:pt x="981821" y="2375563"/>
                </a:lnTo>
                <a:lnTo>
                  <a:pt x="1015532" y="2455626"/>
                </a:lnTo>
                <a:lnTo>
                  <a:pt x="1049242" y="2455626"/>
                </a:lnTo>
                <a:lnTo>
                  <a:pt x="1129305" y="2523047"/>
                </a:lnTo>
                <a:lnTo>
                  <a:pt x="1125091" y="2653676"/>
                </a:lnTo>
                <a:lnTo>
                  <a:pt x="1087167" y="2716883"/>
                </a:lnTo>
                <a:lnTo>
                  <a:pt x="1015532" y="2784304"/>
                </a:lnTo>
                <a:lnTo>
                  <a:pt x="1007104" y="2872795"/>
                </a:lnTo>
                <a:lnTo>
                  <a:pt x="922828" y="2885436"/>
                </a:lnTo>
                <a:lnTo>
                  <a:pt x="868048" y="2889650"/>
                </a:lnTo>
                <a:lnTo>
                  <a:pt x="830123" y="2851725"/>
                </a:lnTo>
                <a:lnTo>
                  <a:pt x="577294" y="2872795"/>
                </a:lnTo>
                <a:lnTo>
                  <a:pt x="568866" y="2978140"/>
                </a:lnTo>
                <a:lnTo>
                  <a:pt x="514087" y="3011851"/>
                </a:lnTo>
                <a:lnTo>
                  <a:pt x="484590" y="2978140"/>
                </a:lnTo>
                <a:lnTo>
                  <a:pt x="446665" y="3003423"/>
                </a:lnTo>
                <a:lnTo>
                  <a:pt x="434024" y="3121410"/>
                </a:lnTo>
                <a:lnTo>
                  <a:pt x="328678" y="3247825"/>
                </a:lnTo>
                <a:lnTo>
                  <a:pt x="273899" y="3260466"/>
                </a:lnTo>
                <a:lnTo>
                  <a:pt x="252829" y="3311032"/>
                </a:lnTo>
                <a:lnTo>
                  <a:pt x="202263" y="3391095"/>
                </a:lnTo>
                <a:lnTo>
                  <a:pt x="164339" y="3420592"/>
                </a:lnTo>
                <a:lnTo>
                  <a:pt x="75849" y="3450089"/>
                </a:lnTo>
                <a:lnTo>
                  <a:pt x="12641" y="3483799"/>
                </a:lnTo>
                <a:lnTo>
                  <a:pt x="0" y="3563862"/>
                </a:lnTo>
                <a:lnTo>
                  <a:pt x="63207" y="3559648"/>
                </a:lnTo>
                <a:lnTo>
                  <a:pt x="96918" y="3513296"/>
                </a:lnTo>
                <a:lnTo>
                  <a:pt x="155911" y="3555434"/>
                </a:lnTo>
                <a:lnTo>
                  <a:pt x="164339" y="3635497"/>
                </a:lnTo>
                <a:lnTo>
                  <a:pt x="265471" y="3584931"/>
                </a:lnTo>
                <a:lnTo>
                  <a:pt x="252829" y="3525937"/>
                </a:lnTo>
                <a:lnTo>
                  <a:pt x="307609" y="3483799"/>
                </a:lnTo>
                <a:lnTo>
                  <a:pt x="345534" y="3445875"/>
                </a:lnTo>
                <a:lnTo>
                  <a:pt x="375030" y="3403736"/>
                </a:lnTo>
                <a:lnTo>
                  <a:pt x="497231" y="3412164"/>
                </a:lnTo>
                <a:lnTo>
                  <a:pt x="497231" y="3412164"/>
                </a:lnTo>
                <a:lnTo>
                  <a:pt x="568866" y="3445875"/>
                </a:lnTo>
                <a:lnTo>
                  <a:pt x="589935" y="3424806"/>
                </a:lnTo>
                <a:lnTo>
                  <a:pt x="648929" y="3454302"/>
                </a:lnTo>
                <a:lnTo>
                  <a:pt x="674212" y="3450089"/>
                </a:lnTo>
                <a:lnTo>
                  <a:pt x="720564" y="3513296"/>
                </a:lnTo>
                <a:lnTo>
                  <a:pt x="754275" y="3504868"/>
                </a:lnTo>
                <a:lnTo>
                  <a:pt x="804840" y="3429019"/>
                </a:lnTo>
                <a:lnTo>
                  <a:pt x="842765" y="3395309"/>
                </a:lnTo>
                <a:lnTo>
                  <a:pt x="830123" y="3340529"/>
                </a:lnTo>
                <a:lnTo>
                  <a:pt x="859620" y="3285749"/>
                </a:lnTo>
                <a:lnTo>
                  <a:pt x="918614" y="3235184"/>
                </a:lnTo>
                <a:lnTo>
                  <a:pt x="1011318" y="3218328"/>
                </a:lnTo>
                <a:lnTo>
                  <a:pt x="1078739" y="3205687"/>
                </a:lnTo>
                <a:lnTo>
                  <a:pt x="1163016" y="3277322"/>
                </a:lnTo>
                <a:lnTo>
                  <a:pt x="1222009" y="3311032"/>
                </a:lnTo>
                <a:lnTo>
                  <a:pt x="1226223" y="3264680"/>
                </a:lnTo>
                <a:lnTo>
                  <a:pt x="1243078" y="3256253"/>
                </a:lnTo>
                <a:lnTo>
                  <a:pt x="1344210" y="3277322"/>
                </a:lnTo>
                <a:lnTo>
                  <a:pt x="1398990" y="3285749"/>
                </a:lnTo>
                <a:lnTo>
                  <a:pt x="1436914" y="3214114"/>
                </a:lnTo>
                <a:lnTo>
                  <a:pt x="1495908" y="3205687"/>
                </a:lnTo>
                <a:lnTo>
                  <a:pt x="1597040" y="3260466"/>
                </a:lnTo>
                <a:lnTo>
                  <a:pt x="1656033" y="3281536"/>
                </a:lnTo>
                <a:lnTo>
                  <a:pt x="1719240" y="3222542"/>
                </a:lnTo>
                <a:lnTo>
                  <a:pt x="1715027" y="3150907"/>
                </a:lnTo>
                <a:lnTo>
                  <a:pt x="1833014" y="3201473"/>
                </a:lnTo>
                <a:lnTo>
                  <a:pt x="1862510" y="3150907"/>
                </a:lnTo>
                <a:lnTo>
                  <a:pt x="2018422" y="3129838"/>
                </a:lnTo>
                <a:lnTo>
                  <a:pt x="2186975" y="3188831"/>
                </a:lnTo>
                <a:lnTo>
                  <a:pt x="2254396" y="3104555"/>
                </a:lnTo>
                <a:lnTo>
                  <a:pt x="2338673" y="3104555"/>
                </a:lnTo>
                <a:lnTo>
                  <a:pt x="2380811" y="3049775"/>
                </a:lnTo>
                <a:lnTo>
                  <a:pt x="2456660" y="3053989"/>
                </a:lnTo>
                <a:lnTo>
                  <a:pt x="2469301" y="2973926"/>
                </a:lnTo>
                <a:lnTo>
                  <a:pt x="2595716" y="2906505"/>
                </a:lnTo>
                <a:lnTo>
                  <a:pt x="2595716" y="2805373"/>
                </a:lnTo>
                <a:lnTo>
                  <a:pt x="2616785" y="2767449"/>
                </a:lnTo>
                <a:lnTo>
                  <a:pt x="2591502" y="2742166"/>
                </a:lnTo>
                <a:lnTo>
                  <a:pt x="2515653" y="2742166"/>
                </a:lnTo>
                <a:lnTo>
                  <a:pt x="2460874" y="2754807"/>
                </a:lnTo>
                <a:lnTo>
                  <a:pt x="2435591" y="2767449"/>
                </a:lnTo>
                <a:lnTo>
                  <a:pt x="2397666" y="2716883"/>
                </a:lnTo>
                <a:lnTo>
                  <a:pt x="2347100" y="2691600"/>
                </a:lnTo>
                <a:lnTo>
                  <a:pt x="2410308" y="2653676"/>
                </a:lnTo>
                <a:lnTo>
                  <a:pt x="2439804" y="2506192"/>
                </a:lnTo>
                <a:lnTo>
                  <a:pt x="2481943" y="2539902"/>
                </a:lnTo>
                <a:lnTo>
                  <a:pt x="2532509" y="2468267"/>
                </a:lnTo>
                <a:lnTo>
                  <a:pt x="2545150" y="2430343"/>
                </a:lnTo>
                <a:lnTo>
                  <a:pt x="2633640" y="2316570"/>
                </a:lnTo>
                <a:lnTo>
                  <a:pt x="2650496" y="2223866"/>
                </a:lnTo>
                <a:lnTo>
                  <a:pt x="2696848" y="2148017"/>
                </a:lnTo>
                <a:cubicBezTo>
                  <a:pt x="2698253" y="2079191"/>
                  <a:pt x="2699657" y="2010365"/>
                  <a:pt x="2701062" y="1941539"/>
                </a:cubicBezTo>
                <a:lnTo>
                  <a:pt x="2503012" y="1806697"/>
                </a:lnTo>
                <a:lnTo>
                  <a:pt x="2237541" y="1777200"/>
                </a:lnTo>
                <a:lnTo>
                  <a:pt x="2161692" y="1865690"/>
                </a:lnTo>
                <a:lnTo>
                  <a:pt x="2123768" y="1857263"/>
                </a:lnTo>
                <a:lnTo>
                  <a:pt x="2111126" y="1806697"/>
                </a:lnTo>
                <a:lnTo>
                  <a:pt x="2203830" y="1709779"/>
                </a:lnTo>
                <a:lnTo>
                  <a:pt x="2178547" y="1570723"/>
                </a:lnTo>
                <a:lnTo>
                  <a:pt x="2090057" y="1478019"/>
                </a:lnTo>
                <a:lnTo>
                  <a:pt x="2056346" y="1448522"/>
                </a:lnTo>
                <a:lnTo>
                  <a:pt x="2127981" y="1435880"/>
                </a:lnTo>
                <a:lnTo>
                  <a:pt x="2127981" y="1402170"/>
                </a:lnTo>
                <a:lnTo>
                  <a:pt x="2031063" y="1275755"/>
                </a:lnTo>
                <a:lnTo>
                  <a:pt x="2022636" y="1191478"/>
                </a:lnTo>
                <a:lnTo>
                  <a:pt x="2056346" y="1128271"/>
                </a:lnTo>
                <a:lnTo>
                  <a:pt x="2039491" y="1094560"/>
                </a:lnTo>
                <a:lnTo>
                  <a:pt x="1967856" y="1073491"/>
                </a:lnTo>
                <a:lnTo>
                  <a:pt x="1929932" y="1014498"/>
                </a:lnTo>
                <a:lnTo>
                  <a:pt x="1934146" y="955504"/>
                </a:lnTo>
                <a:lnTo>
                  <a:pt x="1727668" y="837517"/>
                </a:lnTo>
                <a:lnTo>
                  <a:pt x="1664461" y="778524"/>
                </a:lnTo>
                <a:lnTo>
                  <a:pt x="1516977" y="239155"/>
                </a:lnTo>
                <a:lnTo>
                  <a:pt x="1407417" y="121169"/>
                </a:lnTo>
                <a:cubicBezTo>
                  <a:pt x="1368087" y="24250"/>
                  <a:pt x="1392152" y="41655"/>
                  <a:pt x="1365464" y="33227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21" name="Freeform 20"/>
          <p:cNvSpPr/>
          <p:nvPr/>
        </p:nvSpPr>
        <p:spPr>
          <a:xfrm>
            <a:off x="3744913" y="4002088"/>
            <a:ext cx="155575" cy="225425"/>
          </a:xfrm>
          <a:custGeom>
            <a:avLst/>
            <a:gdLst>
              <a:gd name="connsiteX0" fmla="*/ 156456 w 156456"/>
              <a:gd name="connsiteY0" fmla="*/ 0 h 225992"/>
              <a:gd name="connsiteX1" fmla="*/ 156456 w 156456"/>
              <a:gd name="connsiteY1" fmla="*/ 104304 h 225992"/>
              <a:gd name="connsiteX2" fmla="*/ 45199 w 156456"/>
              <a:gd name="connsiteY2" fmla="*/ 215562 h 225992"/>
              <a:gd name="connsiteX3" fmla="*/ 0 w 156456"/>
              <a:gd name="connsiteY3" fmla="*/ 225992 h 225992"/>
              <a:gd name="connsiteX4" fmla="*/ 6954 w 156456"/>
              <a:gd name="connsiteY4" fmla="*/ 180794 h 225992"/>
              <a:gd name="connsiteX5" fmla="*/ 52152 w 156456"/>
              <a:gd name="connsiteY5" fmla="*/ 93874 h 225992"/>
              <a:gd name="connsiteX6" fmla="*/ 55629 w 156456"/>
              <a:gd name="connsiteY6" fmla="*/ 48675 h 225992"/>
              <a:gd name="connsiteX7" fmla="*/ 156456 w 156456"/>
              <a:gd name="connsiteY7" fmla="*/ 0 h 22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184525" y="1414463"/>
            <a:ext cx="1568450" cy="2459037"/>
          </a:xfrm>
          <a:custGeom>
            <a:avLst/>
            <a:gdLst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46519 w 1568040"/>
              <a:gd name="connsiteY34" fmla="*/ 2287738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75548 w 1568040"/>
              <a:gd name="connsiteY34" fmla="*/ 2280481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568040" h="2458102">
                <a:moveTo>
                  <a:pt x="1192545" y="41722"/>
                </a:moveTo>
                <a:lnTo>
                  <a:pt x="1161254" y="139072"/>
                </a:lnTo>
                <a:lnTo>
                  <a:pt x="1189068" y="170364"/>
                </a:lnTo>
                <a:lnTo>
                  <a:pt x="1074333" y="267714"/>
                </a:lnTo>
                <a:lnTo>
                  <a:pt x="872679" y="448508"/>
                </a:lnTo>
                <a:lnTo>
                  <a:pt x="872679" y="490230"/>
                </a:lnTo>
                <a:lnTo>
                  <a:pt x="792712" y="500660"/>
                </a:lnTo>
                <a:lnTo>
                  <a:pt x="862248" y="521521"/>
                </a:lnTo>
                <a:lnTo>
                  <a:pt x="952645" y="518044"/>
                </a:lnTo>
                <a:lnTo>
                  <a:pt x="792712" y="702315"/>
                </a:lnTo>
                <a:lnTo>
                  <a:pt x="1015228" y="618872"/>
                </a:lnTo>
                <a:lnTo>
                  <a:pt x="1088241" y="584103"/>
                </a:lnTo>
                <a:lnTo>
                  <a:pt x="1147346" y="625825"/>
                </a:lnTo>
                <a:lnTo>
                  <a:pt x="1216883" y="615395"/>
                </a:lnTo>
                <a:lnTo>
                  <a:pt x="1477643" y="604964"/>
                </a:lnTo>
                <a:lnTo>
                  <a:pt x="1568040" y="726653"/>
                </a:lnTo>
                <a:lnTo>
                  <a:pt x="1477643" y="883109"/>
                </a:lnTo>
                <a:lnTo>
                  <a:pt x="1470689" y="976983"/>
                </a:lnTo>
                <a:lnTo>
                  <a:pt x="1415060" y="1102148"/>
                </a:lnTo>
                <a:lnTo>
                  <a:pt x="1335094" y="1241220"/>
                </a:lnTo>
                <a:lnTo>
                  <a:pt x="1324663" y="1303802"/>
                </a:lnTo>
                <a:lnTo>
                  <a:pt x="1237743" y="1373338"/>
                </a:lnTo>
                <a:lnTo>
                  <a:pt x="1282942" y="1442875"/>
                </a:lnTo>
                <a:lnTo>
                  <a:pt x="1289895" y="1512411"/>
                </a:lnTo>
                <a:lnTo>
                  <a:pt x="1227313" y="1533272"/>
                </a:lnTo>
                <a:lnTo>
                  <a:pt x="1178638" y="1519364"/>
                </a:lnTo>
                <a:lnTo>
                  <a:pt x="1109102" y="1606284"/>
                </a:lnTo>
                <a:lnTo>
                  <a:pt x="931784" y="1616715"/>
                </a:lnTo>
                <a:lnTo>
                  <a:pt x="1164730" y="1668867"/>
                </a:lnTo>
                <a:lnTo>
                  <a:pt x="1223836" y="1609761"/>
                </a:lnTo>
                <a:lnTo>
                  <a:pt x="1383769" y="1675821"/>
                </a:lnTo>
                <a:lnTo>
                  <a:pt x="1442875" y="1759264"/>
                </a:lnTo>
                <a:lnTo>
                  <a:pt x="1376816" y="1846184"/>
                </a:lnTo>
                <a:lnTo>
                  <a:pt x="1394200" y="2006117"/>
                </a:lnTo>
                <a:lnTo>
                  <a:pt x="1075548" y="2280481"/>
                </a:lnTo>
                <a:lnTo>
                  <a:pt x="973506" y="2280785"/>
                </a:lnTo>
                <a:lnTo>
                  <a:pt x="970029" y="2332937"/>
                </a:lnTo>
                <a:lnTo>
                  <a:pt x="897016" y="2343367"/>
                </a:lnTo>
                <a:lnTo>
                  <a:pt x="820527" y="2392043"/>
                </a:lnTo>
                <a:lnTo>
                  <a:pt x="726653" y="2353798"/>
                </a:lnTo>
                <a:lnTo>
                  <a:pt x="719699" y="2437241"/>
                </a:lnTo>
                <a:lnTo>
                  <a:pt x="681454" y="2447672"/>
                </a:lnTo>
                <a:lnTo>
                  <a:pt x="604965" y="2402473"/>
                </a:lnTo>
                <a:lnTo>
                  <a:pt x="566720" y="2332937"/>
                </a:lnTo>
                <a:lnTo>
                  <a:pt x="524998" y="2353798"/>
                </a:lnTo>
                <a:lnTo>
                  <a:pt x="556289" y="2426811"/>
                </a:lnTo>
                <a:lnTo>
                  <a:pt x="535429" y="2458102"/>
                </a:lnTo>
                <a:lnTo>
                  <a:pt x="500660" y="2458102"/>
                </a:lnTo>
                <a:lnTo>
                  <a:pt x="493707" y="2392043"/>
                </a:lnTo>
                <a:lnTo>
                  <a:pt x="455462" y="2315553"/>
                </a:lnTo>
                <a:lnTo>
                  <a:pt x="445032" y="2235586"/>
                </a:lnTo>
                <a:lnTo>
                  <a:pt x="486753" y="2263401"/>
                </a:lnTo>
                <a:lnTo>
                  <a:pt x="476323" y="2186911"/>
                </a:lnTo>
                <a:lnTo>
                  <a:pt x="556289" y="2099991"/>
                </a:lnTo>
                <a:lnTo>
                  <a:pt x="570197" y="2030455"/>
                </a:lnTo>
                <a:lnTo>
                  <a:pt x="646686" y="1919197"/>
                </a:lnTo>
                <a:lnTo>
                  <a:pt x="601488" y="1849661"/>
                </a:lnTo>
                <a:lnTo>
                  <a:pt x="566720" y="1794032"/>
                </a:lnTo>
                <a:lnTo>
                  <a:pt x="538905" y="1693205"/>
                </a:lnTo>
                <a:lnTo>
                  <a:pt x="524998" y="1807939"/>
                </a:lnTo>
                <a:lnTo>
                  <a:pt x="434601" y="1721019"/>
                </a:lnTo>
                <a:lnTo>
                  <a:pt x="372019" y="1787078"/>
                </a:lnTo>
                <a:lnTo>
                  <a:pt x="368542" y="1926151"/>
                </a:lnTo>
                <a:lnTo>
                  <a:pt x="333774" y="1964396"/>
                </a:lnTo>
                <a:lnTo>
                  <a:pt x="361588" y="2006117"/>
                </a:lnTo>
                <a:lnTo>
                  <a:pt x="292052" y="2051316"/>
                </a:lnTo>
                <a:lnTo>
                  <a:pt x="222516" y="2023501"/>
                </a:lnTo>
                <a:lnTo>
                  <a:pt x="267714" y="1929627"/>
                </a:lnTo>
                <a:lnTo>
                  <a:pt x="295529" y="1842707"/>
                </a:lnTo>
                <a:lnTo>
                  <a:pt x="316390" y="1762741"/>
                </a:lnTo>
                <a:lnTo>
                  <a:pt x="299006" y="1689728"/>
                </a:lnTo>
                <a:lnTo>
                  <a:pt x="267714" y="1592377"/>
                </a:lnTo>
                <a:lnTo>
                  <a:pt x="205132" y="1741880"/>
                </a:lnTo>
                <a:lnTo>
                  <a:pt x="184271" y="1738403"/>
                </a:lnTo>
                <a:lnTo>
                  <a:pt x="205132" y="1807939"/>
                </a:lnTo>
                <a:lnTo>
                  <a:pt x="104305" y="1853138"/>
                </a:lnTo>
                <a:lnTo>
                  <a:pt x="79967" y="1839230"/>
                </a:lnTo>
                <a:lnTo>
                  <a:pt x="93874" y="1748834"/>
                </a:lnTo>
                <a:lnTo>
                  <a:pt x="34768" y="1794032"/>
                </a:lnTo>
                <a:lnTo>
                  <a:pt x="41722" y="1700158"/>
                </a:lnTo>
                <a:lnTo>
                  <a:pt x="83444" y="1651483"/>
                </a:lnTo>
                <a:lnTo>
                  <a:pt x="152980" y="1627145"/>
                </a:lnTo>
                <a:lnTo>
                  <a:pt x="156457" y="1672344"/>
                </a:lnTo>
                <a:lnTo>
                  <a:pt x="212086" y="1630622"/>
                </a:lnTo>
                <a:lnTo>
                  <a:pt x="225993" y="1578470"/>
                </a:lnTo>
                <a:lnTo>
                  <a:pt x="271191" y="1540225"/>
                </a:lnTo>
                <a:lnTo>
                  <a:pt x="299006" y="1470689"/>
                </a:lnTo>
                <a:lnTo>
                  <a:pt x="472846" y="1209929"/>
                </a:lnTo>
                <a:lnTo>
                  <a:pt x="458939" y="1182114"/>
                </a:lnTo>
                <a:lnTo>
                  <a:pt x="344204" y="1321186"/>
                </a:lnTo>
                <a:lnTo>
                  <a:pt x="333774" y="1362908"/>
                </a:lnTo>
                <a:lnTo>
                  <a:pt x="264238" y="1415060"/>
                </a:lnTo>
                <a:lnTo>
                  <a:pt x="142549" y="1418537"/>
                </a:lnTo>
                <a:lnTo>
                  <a:pt x="121689" y="1432444"/>
                </a:lnTo>
                <a:lnTo>
                  <a:pt x="76490" y="1373338"/>
                </a:lnTo>
                <a:lnTo>
                  <a:pt x="163410" y="1380292"/>
                </a:lnTo>
                <a:lnTo>
                  <a:pt x="163410" y="1345524"/>
                </a:lnTo>
                <a:lnTo>
                  <a:pt x="191225" y="1317710"/>
                </a:lnTo>
                <a:lnTo>
                  <a:pt x="135596" y="1317710"/>
                </a:lnTo>
                <a:lnTo>
                  <a:pt x="111258" y="1251650"/>
                </a:lnTo>
                <a:lnTo>
                  <a:pt x="187748" y="1196021"/>
                </a:lnTo>
                <a:lnTo>
                  <a:pt x="219039" y="1234266"/>
                </a:lnTo>
                <a:lnTo>
                  <a:pt x="222516" y="1178637"/>
                </a:lnTo>
                <a:lnTo>
                  <a:pt x="156457" y="1171684"/>
                </a:lnTo>
                <a:lnTo>
                  <a:pt x="180794" y="1136916"/>
                </a:lnTo>
                <a:lnTo>
                  <a:pt x="229470" y="1140392"/>
                </a:lnTo>
                <a:lnTo>
                  <a:pt x="232946" y="1112578"/>
                </a:lnTo>
                <a:lnTo>
                  <a:pt x="264238" y="1102148"/>
                </a:lnTo>
                <a:lnTo>
                  <a:pt x="246854" y="1036088"/>
                </a:lnTo>
                <a:lnTo>
                  <a:pt x="292052" y="1043042"/>
                </a:lnTo>
                <a:lnTo>
                  <a:pt x="295529" y="994367"/>
                </a:lnTo>
                <a:lnTo>
                  <a:pt x="292052" y="983936"/>
                </a:lnTo>
                <a:lnTo>
                  <a:pt x="337251" y="924830"/>
                </a:lnTo>
                <a:lnTo>
                  <a:pt x="406787" y="949168"/>
                </a:lnTo>
                <a:lnTo>
                  <a:pt x="333774" y="879632"/>
                </a:lnTo>
                <a:lnTo>
                  <a:pt x="239900" y="987413"/>
                </a:lnTo>
                <a:lnTo>
                  <a:pt x="215562" y="938738"/>
                </a:lnTo>
                <a:lnTo>
                  <a:pt x="250330" y="893539"/>
                </a:lnTo>
                <a:lnTo>
                  <a:pt x="187748" y="917877"/>
                </a:lnTo>
                <a:lnTo>
                  <a:pt x="118212" y="848341"/>
                </a:lnTo>
                <a:lnTo>
                  <a:pt x="83444" y="757944"/>
                </a:lnTo>
                <a:lnTo>
                  <a:pt x="34768" y="778805"/>
                </a:lnTo>
                <a:lnTo>
                  <a:pt x="0" y="719699"/>
                </a:lnTo>
                <a:lnTo>
                  <a:pt x="20861" y="660593"/>
                </a:lnTo>
                <a:lnTo>
                  <a:pt x="48676" y="688408"/>
                </a:lnTo>
                <a:lnTo>
                  <a:pt x="62583" y="622348"/>
                </a:lnTo>
                <a:lnTo>
                  <a:pt x="125165" y="667547"/>
                </a:lnTo>
                <a:lnTo>
                  <a:pt x="135596" y="573673"/>
                </a:lnTo>
                <a:lnTo>
                  <a:pt x="184271" y="570196"/>
                </a:lnTo>
                <a:lnTo>
                  <a:pt x="225993" y="622348"/>
                </a:lnTo>
                <a:lnTo>
                  <a:pt x="222516" y="671024"/>
                </a:lnTo>
                <a:lnTo>
                  <a:pt x="264238" y="691884"/>
                </a:lnTo>
                <a:lnTo>
                  <a:pt x="267714" y="775328"/>
                </a:lnTo>
                <a:lnTo>
                  <a:pt x="264238" y="841387"/>
                </a:lnTo>
                <a:lnTo>
                  <a:pt x="309436" y="813573"/>
                </a:lnTo>
                <a:lnTo>
                  <a:pt x="340727" y="782281"/>
                </a:lnTo>
                <a:lnTo>
                  <a:pt x="295529" y="764897"/>
                </a:lnTo>
                <a:lnTo>
                  <a:pt x="305959" y="636256"/>
                </a:lnTo>
                <a:lnTo>
                  <a:pt x="385926" y="671024"/>
                </a:lnTo>
                <a:lnTo>
                  <a:pt x="316390" y="587580"/>
                </a:lnTo>
                <a:lnTo>
                  <a:pt x="365065" y="563243"/>
                </a:lnTo>
                <a:lnTo>
                  <a:pt x="316390" y="472846"/>
                </a:lnTo>
                <a:lnTo>
                  <a:pt x="347681" y="479799"/>
                </a:lnTo>
                <a:lnTo>
                  <a:pt x="420694" y="528475"/>
                </a:lnTo>
                <a:lnTo>
                  <a:pt x="389403" y="420694"/>
                </a:lnTo>
                <a:lnTo>
                  <a:pt x="424171" y="451985"/>
                </a:lnTo>
                <a:lnTo>
                  <a:pt x="462416" y="424170"/>
                </a:lnTo>
                <a:lnTo>
                  <a:pt x="504137" y="438078"/>
                </a:lnTo>
                <a:lnTo>
                  <a:pt x="500660" y="403310"/>
                </a:lnTo>
                <a:lnTo>
                  <a:pt x="434601" y="382449"/>
                </a:lnTo>
                <a:lnTo>
                  <a:pt x="434601" y="323343"/>
                </a:lnTo>
                <a:lnTo>
                  <a:pt x="493707" y="337250"/>
                </a:lnTo>
                <a:lnTo>
                  <a:pt x="497184" y="305959"/>
                </a:lnTo>
                <a:lnTo>
                  <a:pt x="458939" y="236423"/>
                </a:lnTo>
                <a:lnTo>
                  <a:pt x="514568" y="232946"/>
                </a:lnTo>
                <a:lnTo>
                  <a:pt x="538905" y="243377"/>
                </a:lnTo>
                <a:lnTo>
                  <a:pt x="552813" y="225992"/>
                </a:lnTo>
                <a:lnTo>
                  <a:pt x="524998" y="177317"/>
                </a:lnTo>
                <a:lnTo>
                  <a:pt x="556289" y="135596"/>
                </a:lnTo>
                <a:lnTo>
                  <a:pt x="570197" y="55629"/>
                </a:lnTo>
                <a:lnTo>
                  <a:pt x="643209" y="31291"/>
                </a:lnTo>
                <a:lnTo>
                  <a:pt x="691885" y="66059"/>
                </a:lnTo>
                <a:lnTo>
                  <a:pt x="740560" y="62583"/>
                </a:lnTo>
                <a:lnTo>
                  <a:pt x="778805" y="79967"/>
                </a:lnTo>
                <a:lnTo>
                  <a:pt x="848341" y="66059"/>
                </a:lnTo>
                <a:lnTo>
                  <a:pt x="883109" y="41722"/>
                </a:lnTo>
                <a:lnTo>
                  <a:pt x="886586" y="59106"/>
                </a:lnTo>
                <a:lnTo>
                  <a:pt x="956122" y="59106"/>
                </a:lnTo>
                <a:lnTo>
                  <a:pt x="983936" y="34768"/>
                </a:lnTo>
                <a:lnTo>
                  <a:pt x="1046519" y="45199"/>
                </a:lnTo>
                <a:lnTo>
                  <a:pt x="1081287" y="62583"/>
                </a:lnTo>
                <a:lnTo>
                  <a:pt x="1056949" y="0"/>
                </a:lnTo>
                <a:lnTo>
                  <a:pt x="1102148" y="13907"/>
                </a:lnTo>
                <a:lnTo>
                  <a:pt x="1119532" y="6954"/>
                </a:lnTo>
                <a:lnTo>
                  <a:pt x="1129962" y="24338"/>
                </a:lnTo>
                <a:lnTo>
                  <a:pt x="1192545" y="41722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3109913" y="1498600"/>
            <a:ext cx="327025" cy="431800"/>
          </a:xfrm>
          <a:custGeom>
            <a:avLst/>
            <a:gdLst>
              <a:gd name="connsiteX0" fmla="*/ 326571 w 326571"/>
              <a:gd name="connsiteY0" fmla="*/ 3629 h 431800"/>
              <a:gd name="connsiteX1" fmla="*/ 243114 w 326571"/>
              <a:gd name="connsiteY1" fmla="*/ 0 h 431800"/>
              <a:gd name="connsiteX2" fmla="*/ 163285 w 326571"/>
              <a:gd name="connsiteY2" fmla="*/ 76200 h 431800"/>
              <a:gd name="connsiteX3" fmla="*/ 137885 w 326571"/>
              <a:gd name="connsiteY3" fmla="*/ 72571 h 431800"/>
              <a:gd name="connsiteX4" fmla="*/ 105228 w 326571"/>
              <a:gd name="connsiteY4" fmla="*/ 134257 h 431800"/>
              <a:gd name="connsiteX5" fmla="*/ 29028 w 326571"/>
              <a:gd name="connsiteY5" fmla="*/ 123371 h 431800"/>
              <a:gd name="connsiteX6" fmla="*/ 32657 w 326571"/>
              <a:gd name="connsiteY6" fmla="*/ 177800 h 431800"/>
              <a:gd name="connsiteX7" fmla="*/ 0 w 326571"/>
              <a:gd name="connsiteY7" fmla="*/ 206829 h 431800"/>
              <a:gd name="connsiteX8" fmla="*/ 32657 w 326571"/>
              <a:gd name="connsiteY8" fmla="*/ 290286 h 431800"/>
              <a:gd name="connsiteX9" fmla="*/ 7257 w 326571"/>
              <a:gd name="connsiteY9" fmla="*/ 333829 h 431800"/>
              <a:gd name="connsiteX10" fmla="*/ 76200 w 326571"/>
              <a:gd name="connsiteY10" fmla="*/ 337457 h 431800"/>
              <a:gd name="connsiteX11" fmla="*/ 0 w 326571"/>
              <a:gd name="connsiteY11" fmla="*/ 410029 h 431800"/>
              <a:gd name="connsiteX12" fmla="*/ 36285 w 326571"/>
              <a:gd name="connsiteY12" fmla="*/ 431800 h 431800"/>
              <a:gd name="connsiteX13" fmla="*/ 112485 w 326571"/>
              <a:gd name="connsiteY13" fmla="*/ 399143 h 431800"/>
              <a:gd name="connsiteX14" fmla="*/ 123371 w 326571"/>
              <a:gd name="connsiteY14" fmla="*/ 333829 h 431800"/>
              <a:gd name="connsiteX15" fmla="*/ 170543 w 326571"/>
              <a:gd name="connsiteY15" fmla="*/ 337457 h 431800"/>
              <a:gd name="connsiteX16" fmla="*/ 224971 w 326571"/>
              <a:gd name="connsiteY16" fmla="*/ 283029 h 431800"/>
              <a:gd name="connsiteX17" fmla="*/ 217714 w 326571"/>
              <a:gd name="connsiteY17" fmla="*/ 214086 h 431800"/>
              <a:gd name="connsiteX18" fmla="*/ 254000 w 326571"/>
              <a:gd name="connsiteY18" fmla="*/ 199571 h 431800"/>
              <a:gd name="connsiteX19" fmla="*/ 261257 w 326571"/>
              <a:gd name="connsiteY19" fmla="*/ 177800 h 431800"/>
              <a:gd name="connsiteX20" fmla="*/ 301171 w 326571"/>
              <a:gd name="connsiteY20" fmla="*/ 185057 h 431800"/>
              <a:gd name="connsiteX21" fmla="*/ 322943 w 326571"/>
              <a:gd name="connsiteY21" fmla="*/ 141514 h 431800"/>
              <a:gd name="connsiteX22" fmla="*/ 283028 w 326571"/>
              <a:gd name="connsiteY22" fmla="*/ 127000 h 431800"/>
              <a:gd name="connsiteX23" fmla="*/ 301171 w 326571"/>
              <a:gd name="connsiteY23" fmla="*/ 72571 h 431800"/>
              <a:gd name="connsiteX24" fmla="*/ 326571 w 326571"/>
              <a:gd name="connsiteY24" fmla="*/ 3629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26571" h="431800">
                <a:moveTo>
                  <a:pt x="326571" y="3629"/>
                </a:moveTo>
                <a:lnTo>
                  <a:pt x="243114" y="0"/>
                </a:lnTo>
                <a:lnTo>
                  <a:pt x="163285" y="76200"/>
                </a:lnTo>
                <a:lnTo>
                  <a:pt x="137885" y="72571"/>
                </a:lnTo>
                <a:lnTo>
                  <a:pt x="105228" y="134257"/>
                </a:lnTo>
                <a:lnTo>
                  <a:pt x="29028" y="123371"/>
                </a:lnTo>
                <a:lnTo>
                  <a:pt x="32657" y="177800"/>
                </a:lnTo>
                <a:lnTo>
                  <a:pt x="0" y="206829"/>
                </a:lnTo>
                <a:lnTo>
                  <a:pt x="32657" y="290286"/>
                </a:lnTo>
                <a:lnTo>
                  <a:pt x="7257" y="333829"/>
                </a:lnTo>
                <a:lnTo>
                  <a:pt x="76200" y="337457"/>
                </a:lnTo>
                <a:lnTo>
                  <a:pt x="0" y="410029"/>
                </a:lnTo>
                <a:lnTo>
                  <a:pt x="36285" y="431800"/>
                </a:lnTo>
                <a:lnTo>
                  <a:pt x="112485" y="399143"/>
                </a:lnTo>
                <a:lnTo>
                  <a:pt x="123371" y="333829"/>
                </a:lnTo>
                <a:lnTo>
                  <a:pt x="170543" y="337457"/>
                </a:lnTo>
                <a:lnTo>
                  <a:pt x="224971" y="283029"/>
                </a:lnTo>
                <a:lnTo>
                  <a:pt x="217714" y="214086"/>
                </a:lnTo>
                <a:lnTo>
                  <a:pt x="254000" y="199571"/>
                </a:lnTo>
                <a:lnTo>
                  <a:pt x="261257" y="177800"/>
                </a:lnTo>
                <a:lnTo>
                  <a:pt x="301171" y="185057"/>
                </a:lnTo>
                <a:lnTo>
                  <a:pt x="322943" y="141514"/>
                </a:lnTo>
                <a:lnTo>
                  <a:pt x="283028" y="127000"/>
                </a:lnTo>
                <a:lnTo>
                  <a:pt x="301171" y="72571"/>
                </a:lnTo>
                <a:lnTo>
                  <a:pt x="326571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982913" y="1952625"/>
            <a:ext cx="141287" cy="401638"/>
          </a:xfrm>
          <a:custGeom>
            <a:avLst/>
            <a:gdLst>
              <a:gd name="connsiteX0" fmla="*/ 0 w 141514"/>
              <a:gd name="connsiteY0" fmla="*/ 0 h 402772"/>
              <a:gd name="connsiteX1" fmla="*/ 141514 w 141514"/>
              <a:gd name="connsiteY1" fmla="*/ 25400 h 402772"/>
              <a:gd name="connsiteX2" fmla="*/ 123371 w 141514"/>
              <a:gd name="connsiteY2" fmla="*/ 97972 h 402772"/>
              <a:gd name="connsiteX3" fmla="*/ 130628 w 141514"/>
              <a:gd name="connsiteY3" fmla="*/ 148772 h 402772"/>
              <a:gd name="connsiteX4" fmla="*/ 87085 w 141514"/>
              <a:gd name="connsiteY4" fmla="*/ 177800 h 402772"/>
              <a:gd name="connsiteX5" fmla="*/ 68943 w 141514"/>
              <a:gd name="connsiteY5" fmla="*/ 224972 h 402772"/>
              <a:gd name="connsiteX6" fmla="*/ 90714 w 141514"/>
              <a:gd name="connsiteY6" fmla="*/ 254000 h 402772"/>
              <a:gd name="connsiteX7" fmla="*/ 61685 w 141514"/>
              <a:gd name="connsiteY7" fmla="*/ 304800 h 402772"/>
              <a:gd name="connsiteX8" fmla="*/ 61685 w 141514"/>
              <a:gd name="connsiteY8" fmla="*/ 373743 h 402772"/>
              <a:gd name="connsiteX9" fmla="*/ 29028 w 141514"/>
              <a:gd name="connsiteY9" fmla="*/ 402772 h 402772"/>
              <a:gd name="connsiteX10" fmla="*/ 7257 w 141514"/>
              <a:gd name="connsiteY10" fmla="*/ 359229 h 402772"/>
              <a:gd name="connsiteX11" fmla="*/ 0 w 141514"/>
              <a:gd name="connsiteY11" fmla="*/ 250372 h 402772"/>
              <a:gd name="connsiteX12" fmla="*/ 14514 w 141514"/>
              <a:gd name="connsiteY12" fmla="*/ 170543 h 402772"/>
              <a:gd name="connsiteX13" fmla="*/ 36285 w 141514"/>
              <a:gd name="connsiteY13" fmla="*/ 112486 h 402772"/>
              <a:gd name="connsiteX14" fmla="*/ 3628 w 141514"/>
              <a:gd name="connsiteY14" fmla="*/ 50800 h 402772"/>
              <a:gd name="connsiteX15" fmla="*/ 0 w 141514"/>
              <a:gd name="connsiteY15" fmla="*/ 0 h 40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514" h="402772">
                <a:moveTo>
                  <a:pt x="0" y="0"/>
                </a:moveTo>
                <a:lnTo>
                  <a:pt x="141514" y="25400"/>
                </a:lnTo>
                <a:lnTo>
                  <a:pt x="123371" y="97972"/>
                </a:lnTo>
                <a:lnTo>
                  <a:pt x="130628" y="148772"/>
                </a:lnTo>
                <a:lnTo>
                  <a:pt x="87085" y="177800"/>
                </a:lnTo>
                <a:lnTo>
                  <a:pt x="68943" y="224972"/>
                </a:lnTo>
                <a:lnTo>
                  <a:pt x="90714" y="254000"/>
                </a:lnTo>
                <a:lnTo>
                  <a:pt x="61685" y="304800"/>
                </a:lnTo>
                <a:lnTo>
                  <a:pt x="61685" y="373743"/>
                </a:lnTo>
                <a:lnTo>
                  <a:pt x="29028" y="402772"/>
                </a:lnTo>
                <a:lnTo>
                  <a:pt x="7257" y="359229"/>
                </a:lnTo>
                <a:lnTo>
                  <a:pt x="0" y="250372"/>
                </a:lnTo>
                <a:lnTo>
                  <a:pt x="14514" y="170543"/>
                </a:lnTo>
                <a:lnTo>
                  <a:pt x="36285" y="112486"/>
                </a:lnTo>
                <a:lnTo>
                  <a:pt x="3628" y="5080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917825" y="2362200"/>
            <a:ext cx="93663" cy="68263"/>
          </a:xfrm>
          <a:custGeom>
            <a:avLst/>
            <a:gdLst>
              <a:gd name="connsiteX0" fmla="*/ 0 w 94343"/>
              <a:gd name="connsiteY0" fmla="*/ 43543 h 68943"/>
              <a:gd name="connsiteX1" fmla="*/ 36286 w 94343"/>
              <a:gd name="connsiteY1" fmla="*/ 68943 h 68943"/>
              <a:gd name="connsiteX2" fmla="*/ 94343 w 94343"/>
              <a:gd name="connsiteY2" fmla="*/ 21771 h 68943"/>
              <a:gd name="connsiteX3" fmla="*/ 50800 w 94343"/>
              <a:gd name="connsiteY3" fmla="*/ 0 h 68943"/>
              <a:gd name="connsiteX4" fmla="*/ 0 w 94343"/>
              <a:gd name="connsiteY4" fmla="*/ 43543 h 6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43" h="68943">
                <a:moveTo>
                  <a:pt x="0" y="43543"/>
                </a:moveTo>
                <a:lnTo>
                  <a:pt x="36286" y="68943"/>
                </a:lnTo>
                <a:lnTo>
                  <a:pt x="94343" y="21771"/>
                </a:lnTo>
                <a:lnTo>
                  <a:pt x="50800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2887663" y="2463800"/>
            <a:ext cx="33337" cy="73025"/>
          </a:xfrm>
          <a:custGeom>
            <a:avLst/>
            <a:gdLst>
              <a:gd name="connsiteX0" fmla="*/ 32657 w 32657"/>
              <a:gd name="connsiteY0" fmla="*/ 0 h 72571"/>
              <a:gd name="connsiteX1" fmla="*/ 0 w 32657"/>
              <a:gd name="connsiteY1" fmla="*/ 25400 h 72571"/>
              <a:gd name="connsiteX2" fmla="*/ 10886 w 32657"/>
              <a:gd name="connsiteY2" fmla="*/ 54429 h 72571"/>
              <a:gd name="connsiteX3" fmla="*/ 29028 w 32657"/>
              <a:gd name="connsiteY3" fmla="*/ 72571 h 72571"/>
              <a:gd name="connsiteX4" fmla="*/ 32657 w 32657"/>
              <a:gd name="connsiteY4" fmla="*/ 0 h 7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57" h="72571">
                <a:moveTo>
                  <a:pt x="32657" y="0"/>
                </a:moveTo>
                <a:lnTo>
                  <a:pt x="0" y="25400"/>
                </a:lnTo>
                <a:lnTo>
                  <a:pt x="10886" y="54429"/>
                </a:lnTo>
                <a:lnTo>
                  <a:pt x="29028" y="72571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233738" y="2344738"/>
            <a:ext cx="50800" cy="53975"/>
          </a:xfrm>
          <a:custGeom>
            <a:avLst/>
            <a:gdLst>
              <a:gd name="connsiteX0" fmla="*/ 0 w 50800"/>
              <a:gd name="connsiteY0" fmla="*/ 0 h 54429"/>
              <a:gd name="connsiteX1" fmla="*/ 21772 w 50800"/>
              <a:gd name="connsiteY1" fmla="*/ 54429 h 54429"/>
              <a:gd name="connsiteX2" fmla="*/ 50800 w 50800"/>
              <a:gd name="connsiteY2" fmla="*/ 21772 h 54429"/>
              <a:gd name="connsiteX3" fmla="*/ 0 w 50800"/>
              <a:gd name="connsiteY3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" h="54429">
                <a:moveTo>
                  <a:pt x="0" y="0"/>
                </a:moveTo>
                <a:lnTo>
                  <a:pt x="21772" y="54429"/>
                </a:lnTo>
                <a:lnTo>
                  <a:pt x="50800" y="21772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3290888" y="2362200"/>
            <a:ext cx="58737" cy="98425"/>
          </a:xfrm>
          <a:custGeom>
            <a:avLst/>
            <a:gdLst>
              <a:gd name="connsiteX0" fmla="*/ 58057 w 58057"/>
              <a:gd name="connsiteY0" fmla="*/ 0 h 97971"/>
              <a:gd name="connsiteX1" fmla="*/ 0 w 58057"/>
              <a:gd name="connsiteY1" fmla="*/ 7257 h 97971"/>
              <a:gd name="connsiteX2" fmla="*/ 0 w 58057"/>
              <a:gd name="connsiteY2" fmla="*/ 65314 h 97971"/>
              <a:gd name="connsiteX3" fmla="*/ 21772 w 58057"/>
              <a:gd name="connsiteY3" fmla="*/ 97971 h 97971"/>
              <a:gd name="connsiteX4" fmla="*/ 47172 w 58057"/>
              <a:gd name="connsiteY4" fmla="*/ 61686 h 97971"/>
              <a:gd name="connsiteX5" fmla="*/ 58057 w 58057"/>
              <a:gd name="connsiteY5" fmla="*/ 0 h 9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57" h="97971">
                <a:moveTo>
                  <a:pt x="58057" y="0"/>
                </a:moveTo>
                <a:lnTo>
                  <a:pt x="0" y="7257"/>
                </a:lnTo>
                <a:lnTo>
                  <a:pt x="0" y="65314"/>
                </a:lnTo>
                <a:lnTo>
                  <a:pt x="21772" y="97971"/>
                </a:lnTo>
                <a:lnTo>
                  <a:pt x="47172" y="61686"/>
                </a:lnTo>
                <a:lnTo>
                  <a:pt x="580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355975" y="2438400"/>
            <a:ext cx="30163" cy="65088"/>
          </a:xfrm>
          <a:custGeom>
            <a:avLst/>
            <a:gdLst>
              <a:gd name="connsiteX0" fmla="*/ 29028 w 29028"/>
              <a:gd name="connsiteY0" fmla="*/ 0 h 65314"/>
              <a:gd name="connsiteX1" fmla="*/ 0 w 29028"/>
              <a:gd name="connsiteY1" fmla="*/ 65314 h 65314"/>
              <a:gd name="connsiteX2" fmla="*/ 29028 w 29028"/>
              <a:gd name="connsiteY2" fmla="*/ 58057 h 65314"/>
              <a:gd name="connsiteX3" fmla="*/ 29028 w 29028"/>
              <a:gd name="connsiteY3" fmla="*/ 0 h 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28" h="65314">
                <a:moveTo>
                  <a:pt x="29028" y="0"/>
                </a:moveTo>
                <a:lnTo>
                  <a:pt x="0" y="65314"/>
                </a:lnTo>
                <a:lnTo>
                  <a:pt x="29028" y="58057"/>
                </a:lnTo>
                <a:lnTo>
                  <a:pt x="29028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214688" y="2582863"/>
            <a:ext cx="50800" cy="84137"/>
          </a:xfrm>
          <a:custGeom>
            <a:avLst/>
            <a:gdLst>
              <a:gd name="connsiteX0" fmla="*/ 50800 w 50800"/>
              <a:gd name="connsiteY0" fmla="*/ 0 h 83457"/>
              <a:gd name="connsiteX1" fmla="*/ 0 w 50800"/>
              <a:gd name="connsiteY1" fmla="*/ 47171 h 83457"/>
              <a:gd name="connsiteX2" fmla="*/ 7257 w 50800"/>
              <a:gd name="connsiteY2" fmla="*/ 83457 h 83457"/>
              <a:gd name="connsiteX3" fmla="*/ 32657 w 50800"/>
              <a:gd name="connsiteY3" fmla="*/ 54428 h 83457"/>
              <a:gd name="connsiteX4" fmla="*/ 50800 w 50800"/>
              <a:gd name="connsiteY4" fmla="*/ 0 h 8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00" h="83457">
                <a:moveTo>
                  <a:pt x="50800" y="0"/>
                </a:moveTo>
                <a:lnTo>
                  <a:pt x="0" y="47171"/>
                </a:lnTo>
                <a:lnTo>
                  <a:pt x="7257" y="83457"/>
                </a:lnTo>
                <a:lnTo>
                  <a:pt x="32657" y="54428"/>
                </a:lnTo>
                <a:lnTo>
                  <a:pt x="508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076575" y="2678113"/>
            <a:ext cx="76200" cy="50800"/>
          </a:xfrm>
          <a:custGeom>
            <a:avLst/>
            <a:gdLst>
              <a:gd name="connsiteX0" fmla="*/ 76200 w 76200"/>
              <a:gd name="connsiteY0" fmla="*/ 0 h 50800"/>
              <a:gd name="connsiteX1" fmla="*/ 0 w 76200"/>
              <a:gd name="connsiteY1" fmla="*/ 7257 h 50800"/>
              <a:gd name="connsiteX2" fmla="*/ 25400 w 76200"/>
              <a:gd name="connsiteY2" fmla="*/ 50800 h 50800"/>
              <a:gd name="connsiteX3" fmla="*/ 68942 w 76200"/>
              <a:gd name="connsiteY3" fmla="*/ 50800 h 50800"/>
              <a:gd name="connsiteX4" fmla="*/ 76200 w 76200"/>
              <a:gd name="connsiteY4" fmla="*/ 0 h 5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" h="50800">
                <a:moveTo>
                  <a:pt x="76200" y="0"/>
                </a:moveTo>
                <a:lnTo>
                  <a:pt x="0" y="7257"/>
                </a:lnTo>
                <a:lnTo>
                  <a:pt x="25400" y="50800"/>
                </a:lnTo>
                <a:lnTo>
                  <a:pt x="68942" y="50800"/>
                </a:lnTo>
                <a:lnTo>
                  <a:pt x="76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589338" y="3182938"/>
            <a:ext cx="82550" cy="195262"/>
          </a:xfrm>
          <a:custGeom>
            <a:avLst/>
            <a:gdLst>
              <a:gd name="connsiteX0" fmla="*/ 65314 w 83457"/>
              <a:gd name="connsiteY0" fmla="*/ 39914 h 195943"/>
              <a:gd name="connsiteX1" fmla="*/ 18143 w 83457"/>
              <a:gd name="connsiteY1" fmla="*/ 0 h 195943"/>
              <a:gd name="connsiteX2" fmla="*/ 0 w 83457"/>
              <a:gd name="connsiteY2" fmla="*/ 47172 h 195943"/>
              <a:gd name="connsiteX3" fmla="*/ 0 w 83457"/>
              <a:gd name="connsiteY3" fmla="*/ 159657 h 195943"/>
              <a:gd name="connsiteX4" fmla="*/ 43543 w 83457"/>
              <a:gd name="connsiteY4" fmla="*/ 195943 h 195943"/>
              <a:gd name="connsiteX5" fmla="*/ 83457 w 83457"/>
              <a:gd name="connsiteY5" fmla="*/ 174172 h 195943"/>
              <a:gd name="connsiteX6" fmla="*/ 79829 w 83457"/>
              <a:gd name="connsiteY6" fmla="*/ 130629 h 195943"/>
              <a:gd name="connsiteX7" fmla="*/ 65314 w 83457"/>
              <a:gd name="connsiteY7" fmla="*/ 39914 h 19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457" h="195943">
                <a:moveTo>
                  <a:pt x="65314" y="39914"/>
                </a:moveTo>
                <a:lnTo>
                  <a:pt x="18143" y="0"/>
                </a:lnTo>
                <a:lnTo>
                  <a:pt x="0" y="47172"/>
                </a:lnTo>
                <a:lnTo>
                  <a:pt x="0" y="159657"/>
                </a:lnTo>
                <a:lnTo>
                  <a:pt x="43543" y="195943"/>
                </a:lnTo>
                <a:lnTo>
                  <a:pt x="83457" y="174172"/>
                </a:lnTo>
                <a:lnTo>
                  <a:pt x="79829" y="130629"/>
                </a:lnTo>
                <a:lnTo>
                  <a:pt x="65314" y="3991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3309938" y="2932113"/>
            <a:ext cx="34925" cy="93662"/>
          </a:xfrm>
          <a:custGeom>
            <a:avLst/>
            <a:gdLst>
              <a:gd name="connsiteX0" fmla="*/ 32657 w 36286"/>
              <a:gd name="connsiteY0" fmla="*/ 0 h 94343"/>
              <a:gd name="connsiteX1" fmla="*/ 7257 w 36286"/>
              <a:gd name="connsiteY1" fmla="*/ 36285 h 94343"/>
              <a:gd name="connsiteX2" fmla="*/ 0 w 36286"/>
              <a:gd name="connsiteY2" fmla="*/ 94343 h 94343"/>
              <a:gd name="connsiteX3" fmla="*/ 36286 w 36286"/>
              <a:gd name="connsiteY3" fmla="*/ 90714 h 94343"/>
              <a:gd name="connsiteX4" fmla="*/ 32657 w 36286"/>
              <a:gd name="connsiteY4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86" h="94343">
                <a:moveTo>
                  <a:pt x="32657" y="0"/>
                </a:moveTo>
                <a:lnTo>
                  <a:pt x="7257" y="36285"/>
                </a:lnTo>
                <a:lnTo>
                  <a:pt x="0" y="94343"/>
                </a:lnTo>
                <a:lnTo>
                  <a:pt x="36286" y="90714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4735513" y="185738"/>
            <a:ext cx="293687" cy="554037"/>
          </a:xfrm>
          <a:custGeom>
            <a:avLst/>
            <a:gdLst>
              <a:gd name="connsiteX0" fmla="*/ 177800 w 293914"/>
              <a:gd name="connsiteY0" fmla="*/ 3629 h 555172"/>
              <a:gd name="connsiteX1" fmla="*/ 163285 w 293914"/>
              <a:gd name="connsiteY1" fmla="*/ 90714 h 555172"/>
              <a:gd name="connsiteX2" fmla="*/ 130628 w 293914"/>
              <a:gd name="connsiteY2" fmla="*/ 148772 h 555172"/>
              <a:gd name="connsiteX3" fmla="*/ 127000 w 293914"/>
              <a:gd name="connsiteY3" fmla="*/ 108857 h 555172"/>
              <a:gd name="connsiteX4" fmla="*/ 101600 w 293914"/>
              <a:gd name="connsiteY4" fmla="*/ 54429 h 555172"/>
              <a:gd name="connsiteX5" fmla="*/ 50800 w 293914"/>
              <a:gd name="connsiteY5" fmla="*/ 105229 h 555172"/>
              <a:gd name="connsiteX6" fmla="*/ 36285 w 293914"/>
              <a:gd name="connsiteY6" fmla="*/ 145143 h 555172"/>
              <a:gd name="connsiteX7" fmla="*/ 83457 w 293914"/>
              <a:gd name="connsiteY7" fmla="*/ 166914 h 555172"/>
              <a:gd name="connsiteX8" fmla="*/ 50800 w 293914"/>
              <a:gd name="connsiteY8" fmla="*/ 250372 h 555172"/>
              <a:gd name="connsiteX9" fmla="*/ 21771 w 293914"/>
              <a:gd name="connsiteY9" fmla="*/ 221343 h 555172"/>
              <a:gd name="connsiteX10" fmla="*/ 0 w 293914"/>
              <a:gd name="connsiteY10" fmla="*/ 239486 h 555172"/>
              <a:gd name="connsiteX11" fmla="*/ 29028 w 293914"/>
              <a:gd name="connsiteY11" fmla="*/ 286657 h 555172"/>
              <a:gd name="connsiteX12" fmla="*/ 32657 w 293914"/>
              <a:gd name="connsiteY12" fmla="*/ 330200 h 555172"/>
              <a:gd name="connsiteX13" fmla="*/ 79828 w 293914"/>
              <a:gd name="connsiteY13" fmla="*/ 351972 h 555172"/>
              <a:gd name="connsiteX14" fmla="*/ 116114 w 293914"/>
              <a:gd name="connsiteY14" fmla="*/ 315686 h 555172"/>
              <a:gd name="connsiteX15" fmla="*/ 134257 w 293914"/>
              <a:gd name="connsiteY15" fmla="*/ 381000 h 555172"/>
              <a:gd name="connsiteX16" fmla="*/ 101600 w 293914"/>
              <a:gd name="connsiteY16" fmla="*/ 420914 h 555172"/>
              <a:gd name="connsiteX17" fmla="*/ 127000 w 293914"/>
              <a:gd name="connsiteY17" fmla="*/ 486229 h 555172"/>
              <a:gd name="connsiteX18" fmla="*/ 123371 w 293914"/>
              <a:gd name="connsiteY18" fmla="*/ 555172 h 555172"/>
              <a:gd name="connsiteX19" fmla="*/ 170543 w 293914"/>
              <a:gd name="connsiteY19" fmla="*/ 493486 h 555172"/>
              <a:gd name="connsiteX20" fmla="*/ 185057 w 293914"/>
              <a:gd name="connsiteY20" fmla="*/ 388257 h 555172"/>
              <a:gd name="connsiteX21" fmla="*/ 177800 w 293914"/>
              <a:gd name="connsiteY21" fmla="*/ 326572 h 555172"/>
              <a:gd name="connsiteX22" fmla="*/ 203200 w 293914"/>
              <a:gd name="connsiteY22" fmla="*/ 351972 h 555172"/>
              <a:gd name="connsiteX23" fmla="*/ 214085 w 293914"/>
              <a:gd name="connsiteY23" fmla="*/ 370114 h 555172"/>
              <a:gd name="connsiteX24" fmla="*/ 177800 w 293914"/>
              <a:gd name="connsiteY24" fmla="*/ 290286 h 555172"/>
              <a:gd name="connsiteX25" fmla="*/ 206828 w 293914"/>
              <a:gd name="connsiteY25" fmla="*/ 250372 h 555172"/>
              <a:gd name="connsiteX26" fmla="*/ 250371 w 293914"/>
              <a:gd name="connsiteY26" fmla="*/ 214086 h 555172"/>
              <a:gd name="connsiteX27" fmla="*/ 177800 w 293914"/>
              <a:gd name="connsiteY27" fmla="*/ 177800 h 555172"/>
              <a:gd name="connsiteX28" fmla="*/ 232228 w 293914"/>
              <a:gd name="connsiteY28" fmla="*/ 116114 h 555172"/>
              <a:gd name="connsiteX29" fmla="*/ 293914 w 293914"/>
              <a:gd name="connsiteY29" fmla="*/ 76200 h 555172"/>
              <a:gd name="connsiteX30" fmla="*/ 232228 w 293914"/>
              <a:gd name="connsiteY30" fmla="*/ 47172 h 555172"/>
              <a:gd name="connsiteX31" fmla="*/ 243114 w 293914"/>
              <a:gd name="connsiteY31" fmla="*/ 0 h 555172"/>
              <a:gd name="connsiteX32" fmla="*/ 177800 w 293914"/>
              <a:gd name="connsiteY32" fmla="*/ 3629 h 555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93914" h="555172">
                <a:moveTo>
                  <a:pt x="177800" y="3629"/>
                </a:moveTo>
                <a:lnTo>
                  <a:pt x="163285" y="90714"/>
                </a:lnTo>
                <a:lnTo>
                  <a:pt x="130628" y="148772"/>
                </a:lnTo>
                <a:lnTo>
                  <a:pt x="127000" y="108857"/>
                </a:lnTo>
                <a:lnTo>
                  <a:pt x="101600" y="54429"/>
                </a:lnTo>
                <a:lnTo>
                  <a:pt x="50800" y="105229"/>
                </a:lnTo>
                <a:lnTo>
                  <a:pt x="36285" y="145143"/>
                </a:lnTo>
                <a:lnTo>
                  <a:pt x="83457" y="166914"/>
                </a:lnTo>
                <a:lnTo>
                  <a:pt x="50800" y="250372"/>
                </a:lnTo>
                <a:lnTo>
                  <a:pt x="21771" y="221343"/>
                </a:lnTo>
                <a:lnTo>
                  <a:pt x="0" y="239486"/>
                </a:lnTo>
                <a:lnTo>
                  <a:pt x="29028" y="286657"/>
                </a:lnTo>
                <a:lnTo>
                  <a:pt x="32657" y="330200"/>
                </a:lnTo>
                <a:lnTo>
                  <a:pt x="79828" y="351972"/>
                </a:lnTo>
                <a:lnTo>
                  <a:pt x="116114" y="315686"/>
                </a:lnTo>
                <a:lnTo>
                  <a:pt x="134257" y="381000"/>
                </a:lnTo>
                <a:lnTo>
                  <a:pt x="101600" y="420914"/>
                </a:lnTo>
                <a:lnTo>
                  <a:pt x="127000" y="486229"/>
                </a:lnTo>
                <a:lnTo>
                  <a:pt x="123371" y="555172"/>
                </a:lnTo>
                <a:lnTo>
                  <a:pt x="170543" y="493486"/>
                </a:lnTo>
                <a:lnTo>
                  <a:pt x="185057" y="388257"/>
                </a:lnTo>
                <a:lnTo>
                  <a:pt x="177800" y="326572"/>
                </a:lnTo>
                <a:cubicBezTo>
                  <a:pt x="197349" y="353940"/>
                  <a:pt x="185538" y="351972"/>
                  <a:pt x="203200" y="351972"/>
                </a:cubicBezTo>
                <a:lnTo>
                  <a:pt x="214085" y="370114"/>
                </a:lnTo>
                <a:lnTo>
                  <a:pt x="177800" y="290286"/>
                </a:lnTo>
                <a:lnTo>
                  <a:pt x="206828" y="250372"/>
                </a:lnTo>
                <a:lnTo>
                  <a:pt x="250371" y="214086"/>
                </a:lnTo>
                <a:lnTo>
                  <a:pt x="177800" y="177800"/>
                </a:lnTo>
                <a:lnTo>
                  <a:pt x="232228" y="116114"/>
                </a:lnTo>
                <a:lnTo>
                  <a:pt x="293914" y="76200"/>
                </a:lnTo>
                <a:lnTo>
                  <a:pt x="232228" y="47172"/>
                </a:lnTo>
                <a:lnTo>
                  <a:pt x="243114" y="0"/>
                </a:lnTo>
                <a:lnTo>
                  <a:pt x="177800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4238625" y="998538"/>
            <a:ext cx="293688" cy="395287"/>
          </a:xfrm>
          <a:custGeom>
            <a:avLst/>
            <a:gdLst>
              <a:gd name="connsiteX0" fmla="*/ 203200 w 293915"/>
              <a:gd name="connsiteY0" fmla="*/ 0 h 395514"/>
              <a:gd name="connsiteX1" fmla="*/ 116115 w 293915"/>
              <a:gd name="connsiteY1" fmla="*/ 32657 h 395514"/>
              <a:gd name="connsiteX2" fmla="*/ 145143 w 293915"/>
              <a:gd name="connsiteY2" fmla="*/ 79829 h 395514"/>
              <a:gd name="connsiteX3" fmla="*/ 174172 w 293915"/>
              <a:gd name="connsiteY3" fmla="*/ 101600 h 395514"/>
              <a:gd name="connsiteX4" fmla="*/ 148772 w 293915"/>
              <a:gd name="connsiteY4" fmla="*/ 137886 h 395514"/>
              <a:gd name="connsiteX5" fmla="*/ 123372 w 293915"/>
              <a:gd name="connsiteY5" fmla="*/ 112486 h 395514"/>
              <a:gd name="connsiteX6" fmla="*/ 94343 w 293915"/>
              <a:gd name="connsiteY6" fmla="*/ 123372 h 395514"/>
              <a:gd name="connsiteX7" fmla="*/ 97972 w 293915"/>
              <a:gd name="connsiteY7" fmla="*/ 148772 h 395514"/>
              <a:gd name="connsiteX8" fmla="*/ 50800 w 293915"/>
              <a:gd name="connsiteY8" fmla="*/ 130629 h 395514"/>
              <a:gd name="connsiteX9" fmla="*/ 14515 w 293915"/>
              <a:gd name="connsiteY9" fmla="*/ 192314 h 395514"/>
              <a:gd name="connsiteX10" fmla="*/ 21772 w 293915"/>
              <a:gd name="connsiteY10" fmla="*/ 246743 h 395514"/>
              <a:gd name="connsiteX11" fmla="*/ 58058 w 293915"/>
              <a:gd name="connsiteY11" fmla="*/ 283029 h 395514"/>
              <a:gd name="connsiteX12" fmla="*/ 0 w 293915"/>
              <a:gd name="connsiteY12" fmla="*/ 286657 h 395514"/>
              <a:gd name="connsiteX13" fmla="*/ 43543 w 293915"/>
              <a:gd name="connsiteY13" fmla="*/ 362857 h 395514"/>
              <a:gd name="connsiteX14" fmla="*/ 90715 w 293915"/>
              <a:gd name="connsiteY14" fmla="*/ 373743 h 395514"/>
              <a:gd name="connsiteX15" fmla="*/ 108858 w 293915"/>
              <a:gd name="connsiteY15" fmla="*/ 337457 h 395514"/>
              <a:gd name="connsiteX16" fmla="*/ 94343 w 293915"/>
              <a:gd name="connsiteY16" fmla="*/ 290286 h 395514"/>
              <a:gd name="connsiteX17" fmla="*/ 134258 w 293915"/>
              <a:gd name="connsiteY17" fmla="*/ 261257 h 395514"/>
              <a:gd name="connsiteX18" fmla="*/ 159658 w 293915"/>
              <a:gd name="connsiteY18" fmla="*/ 304800 h 395514"/>
              <a:gd name="connsiteX19" fmla="*/ 141515 w 293915"/>
              <a:gd name="connsiteY19" fmla="*/ 362857 h 395514"/>
              <a:gd name="connsiteX20" fmla="*/ 137886 w 293915"/>
              <a:gd name="connsiteY20" fmla="*/ 395514 h 395514"/>
              <a:gd name="connsiteX21" fmla="*/ 210458 w 293915"/>
              <a:gd name="connsiteY21" fmla="*/ 290286 h 395514"/>
              <a:gd name="connsiteX22" fmla="*/ 246743 w 293915"/>
              <a:gd name="connsiteY22" fmla="*/ 250372 h 395514"/>
              <a:gd name="connsiteX23" fmla="*/ 134258 w 293915"/>
              <a:gd name="connsiteY23" fmla="*/ 217714 h 395514"/>
              <a:gd name="connsiteX24" fmla="*/ 195943 w 293915"/>
              <a:gd name="connsiteY24" fmla="*/ 224972 h 395514"/>
              <a:gd name="connsiteX25" fmla="*/ 199572 w 293915"/>
              <a:gd name="connsiteY25" fmla="*/ 192314 h 395514"/>
              <a:gd name="connsiteX26" fmla="*/ 170543 w 293915"/>
              <a:gd name="connsiteY26" fmla="*/ 181429 h 395514"/>
              <a:gd name="connsiteX27" fmla="*/ 228600 w 293915"/>
              <a:gd name="connsiteY27" fmla="*/ 97972 h 395514"/>
              <a:gd name="connsiteX28" fmla="*/ 275772 w 293915"/>
              <a:gd name="connsiteY28" fmla="*/ 83457 h 395514"/>
              <a:gd name="connsiteX29" fmla="*/ 293915 w 293915"/>
              <a:gd name="connsiteY29" fmla="*/ 47172 h 395514"/>
              <a:gd name="connsiteX30" fmla="*/ 246743 w 293915"/>
              <a:gd name="connsiteY30" fmla="*/ 47172 h 395514"/>
              <a:gd name="connsiteX31" fmla="*/ 214086 w 293915"/>
              <a:gd name="connsiteY31" fmla="*/ 68943 h 395514"/>
              <a:gd name="connsiteX32" fmla="*/ 170543 w 293915"/>
              <a:gd name="connsiteY32" fmla="*/ 61686 h 395514"/>
              <a:gd name="connsiteX33" fmla="*/ 203200 w 293915"/>
              <a:gd name="connsiteY33" fmla="*/ 0 h 39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3915" h="395514">
                <a:moveTo>
                  <a:pt x="203200" y="0"/>
                </a:moveTo>
                <a:lnTo>
                  <a:pt x="116115" y="32657"/>
                </a:lnTo>
                <a:lnTo>
                  <a:pt x="145143" y="79829"/>
                </a:lnTo>
                <a:lnTo>
                  <a:pt x="174172" y="101600"/>
                </a:lnTo>
                <a:lnTo>
                  <a:pt x="148772" y="137886"/>
                </a:lnTo>
                <a:lnTo>
                  <a:pt x="123372" y="112486"/>
                </a:lnTo>
                <a:lnTo>
                  <a:pt x="94343" y="123372"/>
                </a:lnTo>
                <a:lnTo>
                  <a:pt x="97972" y="148772"/>
                </a:lnTo>
                <a:lnTo>
                  <a:pt x="50800" y="130629"/>
                </a:lnTo>
                <a:lnTo>
                  <a:pt x="14515" y="192314"/>
                </a:lnTo>
                <a:lnTo>
                  <a:pt x="21772" y="246743"/>
                </a:lnTo>
                <a:lnTo>
                  <a:pt x="58058" y="283029"/>
                </a:lnTo>
                <a:lnTo>
                  <a:pt x="0" y="286657"/>
                </a:lnTo>
                <a:lnTo>
                  <a:pt x="43543" y="362857"/>
                </a:lnTo>
                <a:lnTo>
                  <a:pt x="90715" y="373743"/>
                </a:lnTo>
                <a:lnTo>
                  <a:pt x="108858" y="337457"/>
                </a:lnTo>
                <a:lnTo>
                  <a:pt x="94343" y="290286"/>
                </a:lnTo>
                <a:lnTo>
                  <a:pt x="134258" y="261257"/>
                </a:lnTo>
                <a:lnTo>
                  <a:pt x="159658" y="304800"/>
                </a:lnTo>
                <a:lnTo>
                  <a:pt x="141515" y="362857"/>
                </a:lnTo>
                <a:lnTo>
                  <a:pt x="137886" y="395514"/>
                </a:lnTo>
                <a:lnTo>
                  <a:pt x="210458" y="290286"/>
                </a:lnTo>
                <a:lnTo>
                  <a:pt x="246743" y="250372"/>
                </a:lnTo>
                <a:lnTo>
                  <a:pt x="134258" y="217714"/>
                </a:lnTo>
                <a:lnTo>
                  <a:pt x="195943" y="224972"/>
                </a:lnTo>
                <a:lnTo>
                  <a:pt x="199572" y="192314"/>
                </a:lnTo>
                <a:lnTo>
                  <a:pt x="170543" y="181429"/>
                </a:lnTo>
                <a:lnTo>
                  <a:pt x="228600" y="97972"/>
                </a:lnTo>
                <a:lnTo>
                  <a:pt x="275772" y="83457"/>
                </a:lnTo>
                <a:lnTo>
                  <a:pt x="293915" y="47172"/>
                </a:lnTo>
                <a:lnTo>
                  <a:pt x="246743" y="47172"/>
                </a:lnTo>
                <a:lnTo>
                  <a:pt x="214086" y="68943"/>
                </a:lnTo>
                <a:lnTo>
                  <a:pt x="170543" y="61686"/>
                </a:lnTo>
                <a:lnTo>
                  <a:pt x="203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535488" y="968375"/>
            <a:ext cx="53975" cy="61913"/>
          </a:xfrm>
          <a:custGeom>
            <a:avLst/>
            <a:gdLst>
              <a:gd name="connsiteX0" fmla="*/ 21772 w 54429"/>
              <a:gd name="connsiteY0" fmla="*/ 0 h 61685"/>
              <a:gd name="connsiteX1" fmla="*/ 0 w 54429"/>
              <a:gd name="connsiteY1" fmla="*/ 32657 h 61685"/>
              <a:gd name="connsiteX2" fmla="*/ 54429 w 54429"/>
              <a:gd name="connsiteY2" fmla="*/ 61685 h 61685"/>
              <a:gd name="connsiteX3" fmla="*/ 21772 w 54429"/>
              <a:gd name="connsiteY3" fmla="*/ 0 h 6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29" h="61685">
                <a:moveTo>
                  <a:pt x="21772" y="0"/>
                </a:moveTo>
                <a:lnTo>
                  <a:pt x="0" y="32657"/>
                </a:lnTo>
                <a:lnTo>
                  <a:pt x="54429" y="61685"/>
                </a:lnTo>
                <a:lnTo>
                  <a:pt x="21772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4462463" y="1131888"/>
            <a:ext cx="47625" cy="53975"/>
          </a:xfrm>
          <a:custGeom>
            <a:avLst/>
            <a:gdLst>
              <a:gd name="connsiteX0" fmla="*/ 39914 w 47171"/>
              <a:gd name="connsiteY0" fmla="*/ 0 h 54429"/>
              <a:gd name="connsiteX1" fmla="*/ 0 w 47171"/>
              <a:gd name="connsiteY1" fmla="*/ 21772 h 54429"/>
              <a:gd name="connsiteX2" fmla="*/ 7257 w 47171"/>
              <a:gd name="connsiteY2" fmla="*/ 54429 h 54429"/>
              <a:gd name="connsiteX3" fmla="*/ 47171 w 47171"/>
              <a:gd name="connsiteY3" fmla="*/ 54429 h 54429"/>
              <a:gd name="connsiteX4" fmla="*/ 39914 w 47171"/>
              <a:gd name="connsiteY4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71" h="54429">
                <a:moveTo>
                  <a:pt x="39914" y="0"/>
                </a:moveTo>
                <a:lnTo>
                  <a:pt x="0" y="21772"/>
                </a:lnTo>
                <a:lnTo>
                  <a:pt x="7257" y="54429"/>
                </a:lnTo>
                <a:lnTo>
                  <a:pt x="47171" y="54429"/>
                </a:lnTo>
                <a:lnTo>
                  <a:pt x="39914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4" name="Freeform 21503"/>
          <p:cNvSpPr/>
          <p:nvPr/>
        </p:nvSpPr>
        <p:spPr>
          <a:xfrm>
            <a:off x="1658938" y="3351213"/>
            <a:ext cx="1644650" cy="2338387"/>
          </a:xfrm>
          <a:custGeom>
            <a:avLst/>
            <a:gdLst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166" fmla="*/ 1359703 w 1645240"/>
              <a:gd name="connsiteY166" fmla="*/ 108776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39307 w 1645240"/>
              <a:gd name="connsiteY164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39307 w 1645240"/>
              <a:gd name="connsiteY163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39307 w 1645240"/>
              <a:gd name="connsiteY162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06045 w 1645240"/>
              <a:gd name="connsiteY146" fmla="*/ 798134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86782 w 1645240"/>
              <a:gd name="connsiteY141" fmla="*/ 696458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96307 w 1645240"/>
              <a:gd name="connsiteY141" fmla="*/ 679789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3457 w 1645240"/>
              <a:gd name="connsiteY139" fmla="*/ 815521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96978 w 1645240"/>
              <a:gd name="connsiteY137" fmla="*/ 816494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645240" h="2338688">
                <a:moveTo>
                  <a:pt x="1373300" y="98578"/>
                </a:moveTo>
                <a:lnTo>
                  <a:pt x="1254326" y="0"/>
                </a:lnTo>
                <a:lnTo>
                  <a:pt x="1240729" y="50989"/>
                </a:lnTo>
                <a:lnTo>
                  <a:pt x="1162546" y="67985"/>
                </a:lnTo>
                <a:lnTo>
                  <a:pt x="1193139" y="183560"/>
                </a:lnTo>
                <a:lnTo>
                  <a:pt x="1152348" y="224351"/>
                </a:lnTo>
                <a:lnTo>
                  <a:pt x="1145550" y="193758"/>
                </a:lnTo>
                <a:lnTo>
                  <a:pt x="1138751" y="78183"/>
                </a:lnTo>
                <a:lnTo>
                  <a:pt x="1046971" y="95179"/>
                </a:lnTo>
                <a:lnTo>
                  <a:pt x="955191" y="122373"/>
                </a:lnTo>
                <a:lnTo>
                  <a:pt x="870210" y="190358"/>
                </a:lnTo>
                <a:lnTo>
                  <a:pt x="870210" y="282138"/>
                </a:lnTo>
                <a:lnTo>
                  <a:pt x="839617" y="316131"/>
                </a:lnTo>
                <a:lnTo>
                  <a:pt x="836217" y="329728"/>
                </a:lnTo>
                <a:lnTo>
                  <a:pt x="775031" y="360321"/>
                </a:lnTo>
                <a:lnTo>
                  <a:pt x="727441" y="441903"/>
                </a:lnTo>
                <a:lnTo>
                  <a:pt x="815822" y="448702"/>
                </a:lnTo>
                <a:lnTo>
                  <a:pt x="877008" y="448702"/>
                </a:lnTo>
                <a:lnTo>
                  <a:pt x="911001" y="435105"/>
                </a:lnTo>
                <a:lnTo>
                  <a:pt x="941594" y="489493"/>
                </a:lnTo>
                <a:lnTo>
                  <a:pt x="873609" y="547280"/>
                </a:lnTo>
                <a:lnTo>
                  <a:pt x="815822" y="540482"/>
                </a:lnTo>
                <a:lnTo>
                  <a:pt x="815822" y="577874"/>
                </a:lnTo>
                <a:lnTo>
                  <a:pt x="754635" y="581273"/>
                </a:lnTo>
                <a:lnTo>
                  <a:pt x="792027" y="625463"/>
                </a:lnTo>
                <a:lnTo>
                  <a:pt x="724042" y="652657"/>
                </a:lnTo>
                <a:lnTo>
                  <a:pt x="649258" y="622064"/>
                </a:lnTo>
                <a:lnTo>
                  <a:pt x="611866" y="666254"/>
                </a:lnTo>
                <a:lnTo>
                  <a:pt x="557478" y="611866"/>
                </a:lnTo>
                <a:lnTo>
                  <a:pt x="428306" y="591471"/>
                </a:lnTo>
                <a:lnTo>
                  <a:pt x="356922" y="554079"/>
                </a:lnTo>
                <a:lnTo>
                  <a:pt x="353523" y="622064"/>
                </a:lnTo>
                <a:lnTo>
                  <a:pt x="316131" y="598269"/>
                </a:lnTo>
                <a:lnTo>
                  <a:pt x="248146" y="703646"/>
                </a:lnTo>
                <a:lnTo>
                  <a:pt x="295735" y="724042"/>
                </a:lnTo>
                <a:lnTo>
                  <a:pt x="336527" y="649258"/>
                </a:lnTo>
                <a:cubicBezTo>
                  <a:pt x="335394" y="688916"/>
                  <a:pt x="334260" y="728574"/>
                  <a:pt x="333127" y="768232"/>
                </a:cubicBezTo>
                <a:lnTo>
                  <a:pt x="278739" y="768232"/>
                </a:lnTo>
                <a:lnTo>
                  <a:pt x="224351" y="771631"/>
                </a:lnTo>
                <a:lnTo>
                  <a:pt x="254944" y="826019"/>
                </a:lnTo>
                <a:lnTo>
                  <a:pt x="319530" y="866810"/>
                </a:lnTo>
                <a:lnTo>
                  <a:pt x="401112" y="866810"/>
                </a:lnTo>
                <a:lnTo>
                  <a:pt x="397713" y="907601"/>
                </a:lnTo>
                <a:lnTo>
                  <a:pt x="305933" y="914400"/>
                </a:lnTo>
                <a:lnTo>
                  <a:pt x="302534" y="995982"/>
                </a:lnTo>
                <a:lnTo>
                  <a:pt x="231150" y="1026575"/>
                </a:lnTo>
                <a:lnTo>
                  <a:pt x="220952" y="1097960"/>
                </a:lnTo>
                <a:lnTo>
                  <a:pt x="193758" y="1165945"/>
                </a:lnTo>
                <a:lnTo>
                  <a:pt x="271941" y="1172743"/>
                </a:lnTo>
                <a:lnTo>
                  <a:pt x="309333" y="1213534"/>
                </a:lnTo>
                <a:lnTo>
                  <a:pt x="346724" y="1213534"/>
                </a:lnTo>
                <a:lnTo>
                  <a:pt x="373918" y="1261124"/>
                </a:lnTo>
                <a:lnTo>
                  <a:pt x="455501" y="1267923"/>
                </a:lnTo>
                <a:lnTo>
                  <a:pt x="567676" y="1281520"/>
                </a:lnTo>
                <a:lnTo>
                  <a:pt x="564277" y="1312113"/>
                </a:lnTo>
                <a:lnTo>
                  <a:pt x="526885" y="1318911"/>
                </a:lnTo>
                <a:lnTo>
                  <a:pt x="496292" y="1318911"/>
                </a:lnTo>
                <a:lnTo>
                  <a:pt x="411310" y="1458281"/>
                </a:lnTo>
                <a:lnTo>
                  <a:pt x="435105" y="1471878"/>
                </a:lnTo>
                <a:lnTo>
                  <a:pt x="384116" y="1563658"/>
                </a:lnTo>
                <a:lnTo>
                  <a:pt x="295735" y="1597650"/>
                </a:lnTo>
                <a:lnTo>
                  <a:pt x="214153" y="1672434"/>
                </a:lnTo>
                <a:lnTo>
                  <a:pt x="278739" y="1679233"/>
                </a:lnTo>
                <a:lnTo>
                  <a:pt x="339926" y="1631643"/>
                </a:lnTo>
                <a:lnTo>
                  <a:pt x="458900" y="1624845"/>
                </a:lnTo>
                <a:lnTo>
                  <a:pt x="588072" y="1550061"/>
                </a:lnTo>
                <a:lnTo>
                  <a:pt x="581273" y="1614647"/>
                </a:lnTo>
                <a:lnTo>
                  <a:pt x="503090" y="1638442"/>
                </a:lnTo>
                <a:lnTo>
                  <a:pt x="407911" y="1652039"/>
                </a:lnTo>
                <a:lnTo>
                  <a:pt x="305933" y="1686031"/>
                </a:lnTo>
                <a:lnTo>
                  <a:pt x="261743" y="1726822"/>
                </a:lnTo>
                <a:lnTo>
                  <a:pt x="203956" y="1740419"/>
                </a:lnTo>
                <a:lnTo>
                  <a:pt x="244747" y="1774412"/>
                </a:lnTo>
                <a:lnTo>
                  <a:pt x="254944" y="1822001"/>
                </a:lnTo>
                <a:lnTo>
                  <a:pt x="227750" y="1845796"/>
                </a:lnTo>
                <a:lnTo>
                  <a:pt x="197157" y="1798207"/>
                </a:lnTo>
                <a:lnTo>
                  <a:pt x="142769" y="1815203"/>
                </a:lnTo>
                <a:lnTo>
                  <a:pt x="122373" y="1788009"/>
                </a:lnTo>
                <a:lnTo>
                  <a:pt x="54388" y="1825401"/>
                </a:lnTo>
                <a:lnTo>
                  <a:pt x="0" y="1900184"/>
                </a:lnTo>
                <a:lnTo>
                  <a:pt x="108776" y="1930778"/>
                </a:lnTo>
                <a:lnTo>
                  <a:pt x="183560" y="1896785"/>
                </a:lnTo>
                <a:lnTo>
                  <a:pt x="234549" y="1900184"/>
                </a:lnTo>
                <a:lnTo>
                  <a:pt x="176762" y="1951173"/>
                </a:lnTo>
                <a:lnTo>
                  <a:pt x="81582" y="1974968"/>
                </a:lnTo>
                <a:lnTo>
                  <a:pt x="27194" y="2008961"/>
                </a:lnTo>
                <a:lnTo>
                  <a:pt x="20396" y="2059949"/>
                </a:lnTo>
                <a:lnTo>
                  <a:pt x="84982" y="2100740"/>
                </a:lnTo>
                <a:lnTo>
                  <a:pt x="81582" y="2138132"/>
                </a:lnTo>
                <a:lnTo>
                  <a:pt x="163164" y="2127934"/>
                </a:lnTo>
                <a:lnTo>
                  <a:pt x="220952" y="2100740"/>
                </a:lnTo>
                <a:lnTo>
                  <a:pt x="166564" y="2161927"/>
                </a:lnTo>
                <a:lnTo>
                  <a:pt x="88381" y="2199319"/>
                </a:lnTo>
                <a:lnTo>
                  <a:pt x="54388" y="2229912"/>
                </a:lnTo>
                <a:lnTo>
                  <a:pt x="146168" y="2236711"/>
                </a:lnTo>
                <a:lnTo>
                  <a:pt x="234549" y="2185722"/>
                </a:lnTo>
                <a:lnTo>
                  <a:pt x="339926" y="2161927"/>
                </a:lnTo>
                <a:lnTo>
                  <a:pt x="241347" y="2253707"/>
                </a:lnTo>
                <a:lnTo>
                  <a:pt x="197157" y="2325091"/>
                </a:lnTo>
                <a:lnTo>
                  <a:pt x="251545" y="2338688"/>
                </a:lnTo>
                <a:lnTo>
                  <a:pt x="288937" y="2304696"/>
                </a:lnTo>
                <a:lnTo>
                  <a:pt x="336527" y="2328491"/>
                </a:lnTo>
                <a:lnTo>
                  <a:pt x="458900" y="2328491"/>
                </a:lnTo>
                <a:lnTo>
                  <a:pt x="469098" y="2294498"/>
                </a:lnTo>
                <a:lnTo>
                  <a:pt x="520086" y="2311494"/>
                </a:lnTo>
                <a:lnTo>
                  <a:pt x="567676" y="2277502"/>
                </a:lnTo>
                <a:lnTo>
                  <a:pt x="601669" y="2308095"/>
                </a:lnTo>
                <a:lnTo>
                  <a:pt x="645859" y="2246908"/>
                </a:lnTo>
                <a:lnTo>
                  <a:pt x="710445" y="2253707"/>
                </a:lnTo>
                <a:lnTo>
                  <a:pt x="744437" y="2195920"/>
                </a:lnTo>
                <a:lnTo>
                  <a:pt x="781829" y="2165326"/>
                </a:lnTo>
                <a:lnTo>
                  <a:pt x="843016" y="2189121"/>
                </a:lnTo>
                <a:lnTo>
                  <a:pt x="914400" y="2151729"/>
                </a:lnTo>
                <a:lnTo>
                  <a:pt x="955191" y="2100740"/>
                </a:lnTo>
                <a:lnTo>
                  <a:pt x="1016378" y="2090543"/>
                </a:lnTo>
                <a:lnTo>
                  <a:pt x="1060568" y="2029356"/>
                </a:lnTo>
                <a:lnTo>
                  <a:pt x="1125154" y="1995363"/>
                </a:lnTo>
                <a:lnTo>
                  <a:pt x="1240729" y="1991964"/>
                </a:lnTo>
                <a:lnTo>
                  <a:pt x="1356304" y="1961371"/>
                </a:lnTo>
                <a:lnTo>
                  <a:pt x="1400494" y="1998763"/>
                </a:lnTo>
                <a:lnTo>
                  <a:pt x="1468479" y="1978367"/>
                </a:lnTo>
                <a:lnTo>
                  <a:pt x="1485475" y="1930778"/>
                </a:lnTo>
                <a:lnTo>
                  <a:pt x="1461680" y="1869591"/>
                </a:lnTo>
                <a:lnTo>
                  <a:pt x="1529666" y="1781210"/>
                </a:lnTo>
                <a:lnTo>
                  <a:pt x="1539863" y="1699628"/>
                </a:lnTo>
                <a:lnTo>
                  <a:pt x="1635043" y="1533065"/>
                </a:lnTo>
                <a:lnTo>
                  <a:pt x="1597651" y="1301915"/>
                </a:lnTo>
                <a:lnTo>
                  <a:pt x="1570457" y="1257725"/>
                </a:lnTo>
                <a:lnTo>
                  <a:pt x="1604449" y="1250926"/>
                </a:lnTo>
                <a:lnTo>
                  <a:pt x="1584054" y="1206736"/>
                </a:lnTo>
                <a:lnTo>
                  <a:pt x="1607849" y="1162546"/>
                </a:lnTo>
                <a:lnTo>
                  <a:pt x="1567057" y="1097960"/>
                </a:lnTo>
                <a:lnTo>
                  <a:pt x="1563658" y="961990"/>
                </a:lnTo>
                <a:lnTo>
                  <a:pt x="1516069" y="931396"/>
                </a:lnTo>
                <a:lnTo>
                  <a:pt x="1533065" y="870210"/>
                </a:lnTo>
                <a:lnTo>
                  <a:pt x="1607849" y="877008"/>
                </a:lnTo>
                <a:lnTo>
                  <a:pt x="1645240" y="866810"/>
                </a:lnTo>
                <a:lnTo>
                  <a:pt x="1596978" y="816494"/>
                </a:lnTo>
                <a:lnTo>
                  <a:pt x="1465080" y="839616"/>
                </a:lnTo>
                <a:lnTo>
                  <a:pt x="1484414" y="803615"/>
                </a:lnTo>
                <a:lnTo>
                  <a:pt x="1451483" y="778430"/>
                </a:lnTo>
                <a:lnTo>
                  <a:pt x="1403893" y="747836"/>
                </a:lnTo>
                <a:lnTo>
                  <a:pt x="1396307" y="679789"/>
                </a:lnTo>
                <a:lnTo>
                  <a:pt x="1359703" y="622064"/>
                </a:lnTo>
                <a:lnTo>
                  <a:pt x="1274721" y="649258"/>
                </a:lnTo>
                <a:lnTo>
                  <a:pt x="1278121" y="693448"/>
                </a:lnTo>
                <a:lnTo>
                  <a:pt x="1284919" y="727441"/>
                </a:lnTo>
                <a:lnTo>
                  <a:pt x="1240729" y="788627"/>
                </a:lnTo>
                <a:lnTo>
                  <a:pt x="1206045" y="798134"/>
                </a:lnTo>
                <a:lnTo>
                  <a:pt x="1165945" y="795426"/>
                </a:lnTo>
                <a:lnTo>
                  <a:pt x="1126172" y="755980"/>
                </a:lnTo>
                <a:lnTo>
                  <a:pt x="1101359" y="734239"/>
                </a:lnTo>
                <a:lnTo>
                  <a:pt x="1068730" y="743746"/>
                </a:lnTo>
                <a:lnTo>
                  <a:pt x="1063967" y="703646"/>
                </a:lnTo>
                <a:lnTo>
                  <a:pt x="1012979" y="639060"/>
                </a:lnTo>
                <a:lnTo>
                  <a:pt x="977641" y="589762"/>
                </a:lnTo>
                <a:lnTo>
                  <a:pt x="996673" y="558841"/>
                </a:lnTo>
                <a:lnTo>
                  <a:pt x="1077564" y="537082"/>
                </a:lnTo>
                <a:lnTo>
                  <a:pt x="1132315" y="489493"/>
                </a:lnTo>
                <a:lnTo>
                  <a:pt x="1082690" y="433741"/>
                </a:lnTo>
                <a:lnTo>
                  <a:pt x="1178559" y="405184"/>
                </a:lnTo>
                <a:lnTo>
                  <a:pt x="1196538" y="346724"/>
                </a:lnTo>
                <a:lnTo>
                  <a:pt x="1240402" y="255307"/>
                </a:lnTo>
                <a:lnTo>
                  <a:pt x="1359703" y="132571"/>
                </a:lnTo>
                <a:lnTo>
                  <a:pt x="1376885" y="100371"/>
                </a:lnTo>
                <a:lnTo>
                  <a:pt x="1373300" y="985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92" name="Rectangle 12"/>
          <p:cNvSpPr>
            <a:spLocks noChangeArrowheads="1"/>
          </p:cNvSpPr>
          <p:nvPr/>
        </p:nvSpPr>
        <p:spPr bwMode="auto">
          <a:xfrm>
            <a:off x="4881563" y="2030413"/>
            <a:ext cx="2252662" cy="55245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SCOTLAND</a:t>
            </a:r>
          </a:p>
        </p:txBody>
      </p:sp>
      <p:sp>
        <p:nvSpPr>
          <p:cNvPr id="7193" name="Rectangle 12"/>
          <p:cNvSpPr>
            <a:spLocks noChangeArrowheads="1"/>
          </p:cNvSpPr>
          <p:nvPr/>
        </p:nvSpPr>
        <p:spPr bwMode="auto">
          <a:xfrm>
            <a:off x="5724525" y="3984625"/>
            <a:ext cx="1871663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ENGLAND</a:t>
            </a:r>
          </a:p>
        </p:txBody>
      </p:sp>
      <p:sp>
        <p:nvSpPr>
          <p:cNvPr id="7194" name="Rectangle 12"/>
          <p:cNvSpPr>
            <a:spLocks noChangeArrowheads="1"/>
          </p:cNvSpPr>
          <p:nvPr/>
        </p:nvSpPr>
        <p:spPr bwMode="auto">
          <a:xfrm>
            <a:off x="1979613" y="5732463"/>
            <a:ext cx="1851025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WALES</a:t>
            </a:r>
          </a:p>
        </p:txBody>
      </p:sp>
      <p:sp>
        <p:nvSpPr>
          <p:cNvPr id="7195" name="Rectangle 12"/>
          <p:cNvSpPr>
            <a:spLocks noChangeArrowheads="1"/>
          </p:cNvSpPr>
          <p:nvPr/>
        </p:nvSpPr>
        <p:spPr bwMode="auto">
          <a:xfrm>
            <a:off x="227013" y="2979738"/>
            <a:ext cx="2819400" cy="5842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NORTHERN IRELAND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THE UNITED KINGDOM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188</Words>
  <Application>Microsoft Office PowerPoint</Application>
  <PresentationFormat>On-screen Show (4:3)</PresentationFormat>
  <Paragraphs>29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36</cp:revision>
  <dcterms:created xsi:type="dcterms:W3CDTF">2011-07-11T11:56:50Z</dcterms:created>
  <dcterms:modified xsi:type="dcterms:W3CDTF">2015-02-22T11:20:10Z</dcterms:modified>
</cp:coreProperties>
</file>