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A8B0F3-1A12-4BB5-B31B-7B12989CBB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BDC08D4-2762-44D3-98E6-CFEDD64349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1092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801137-4A7C-43FD-A4BF-6033195AE47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557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939B15-3CFD-4FD9-AF4A-6A02866AB0A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084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13368E-FE07-47E7-A096-EF5A3E474E0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4317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6ABE7D-773C-4B25-BD5B-76A65CE98ED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479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25938" b="2263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22567-6D74-4383-8F7D-A9A9B03154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E0E324-49BB-40FC-9DCF-8F82B34DAC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66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188D-8F4E-4AEE-A635-1A4DC14759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FA442-4300-4439-AC18-EA23A6805F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94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CEF37-51D8-4685-86E5-010FC6B8C7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B50D-1CB5-4399-9EFA-5901A9BDDE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16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E0A8-EFFF-4C3E-A5B8-44BD58FC24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27C03-5111-49FB-BFCC-4ED8375C2B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790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EF5CF-9CC5-4842-8FEC-DED8F63C4F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307E-F6A8-4338-A3C6-226E85B910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927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EB1AC-5A53-4603-B0C8-531855B48A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66EA1-FACA-4C67-AF95-9267BAE9AB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060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6326-CF67-4283-BA36-4E65270C25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4060A-5C3E-4C97-AB4B-4EB9B76100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709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A7CCC-4424-4E24-AE01-26779BC0D76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0A550-023D-4300-8519-52750DDA18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071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27739-54C3-4C12-8B13-A0FD5B6659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96669-9457-4DD9-95FC-9C3B30BAB7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07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B0717-7D92-4AD1-8B45-7FD247D7F2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5FB17-47C8-411F-B3F6-EC9BD23BFA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495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B2EA8-51BD-44EC-A8D1-D52284F694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D3D9E-7759-475C-B0B9-5CC5BD102E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278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7A3B74-401B-401D-921C-AD847C3A0E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E026A5C-1557-40F4-A3AA-905032CA44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25938" b="22636"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Guy Fawkes Night Fireworks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0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Guy Fawkes Night Fireworks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Guy Fawkes Night Fireworks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2015-02-22T11:20:07Z</dcterms:modified>
</cp:coreProperties>
</file>