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330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AA8B0F3-1A12-4BB5-B31B-7B12989CBBA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BBDC08D4-2762-44D3-98E6-CFEDD64349D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910920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2801137-4A7C-43FD-A4BF-6033195AE478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955752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0939B15-3CFD-4FD9-AF4A-6A02866AB0A9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40846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A13368E-FE07-47E7-A096-EF5A3E474E09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243172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06ABE7D-773C-4B25-BD5B-76A65CE98EDC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04797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" r="25938" b="2263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350838" y="1123950"/>
            <a:ext cx="8569325" cy="1368425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64000">
                <a:schemeClr val="accent1"/>
              </a:gs>
              <a:gs pos="100000">
                <a:schemeClr val="accent1">
                  <a:alpha val="6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2574" y="1179732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8414" y="1902243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22567-6D74-4383-8F7D-A9A9B03154D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CE0E324-49BB-40FC-9DCF-8F82B34DACA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80663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0188D-8F4E-4AEE-A635-1A4DC147590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FA442-4300-4439-AC18-EA23A6805F8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75941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CEF37-51D8-4685-86E5-010FC6B8C70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0B50D-1CB5-4399-9EFA-5901A9BDDE6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65160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9E0A8-EFFF-4C3E-A5B8-44BD58FC245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27C03-5111-49FB-BFCC-4ED8375C2B8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77900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EF5CF-9CC5-4842-8FEC-DED8F63C4FF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D307E-F6A8-4338-A3C6-226E85B9105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09272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EB1AC-5A53-4603-B0C8-531855B48A7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66EA1-FACA-4C67-AF95-9267BAE9AB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70604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E6326-CF67-4283-BA36-4E65270C25E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4060A-5C3E-4C97-AB4B-4EB9B761003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57094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A7CCC-4424-4E24-AE01-26779BC0D76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0A550-023D-4300-8519-52750DDA188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0710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27739-54C3-4C12-8B13-A0FD5B66594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96669-9457-4DD9-95FC-9C3B30BAB70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079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B0717-7D92-4AD1-8B45-7FD247D7F2E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5FB17-47C8-411F-B3F6-EC9BD23BFA0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24950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B2EA8-51BD-44EC-A8D1-D52284F6947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D3D9E-7759-475C-B0B9-5CC5BD102E4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72785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77A3B74-401B-401D-921C-AD847C3A0EC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E026A5C-1557-40F4-A3AA-905032CA447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" r="25938" b="22636"/>
          <a:stretch>
            <a:fillRect/>
          </a:stretch>
        </p:blipFill>
        <p:spPr bwMode="auto">
          <a:xfrm>
            <a:off x="7224713" y="0"/>
            <a:ext cx="1919287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2788" y="1179513"/>
            <a:ext cx="7772400" cy="72231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dirty="0"/>
              <a:t>Guy Fawkes Night Fireworks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358900" y="1901825"/>
            <a:ext cx="6400800" cy="479425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06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000000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200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Guy Fawkes Night Fireworks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Guy Fawkes Night Fireworks PowerPoint Presentation</dc:title>
  <dc:creator>jontypearce</dc:creator>
  <cp:lastModifiedBy>Jonty Pearce</cp:lastModifiedBy>
  <cp:revision>10</cp:revision>
  <dcterms:created xsi:type="dcterms:W3CDTF">2011-07-11T11:56:50Z</dcterms:created>
  <dcterms:modified xsi:type="dcterms:W3CDTF">2015-02-22T11:20:07Z</dcterms:modified>
</cp:coreProperties>
</file>