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82C3634-31A7-4C1E-9A06-85D6698CB42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05569D1-6F54-43AB-A451-9EC2B64E05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91864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AC124A0-B841-4073-9149-75671FD4BF7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54027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CCE51E2-E0F2-4369-BE6C-3A22B0CCA6D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276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06325C0-E05B-4D59-9BAD-8D0F7A1D7FA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31187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D6B531-D88A-43F0-A460-0DF750B09C5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81123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44000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1331913" y="5661025"/>
            <a:ext cx="7843837" cy="1214438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6104" y="556361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7704" y="628612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18D50-5902-4F07-B67F-335B3396D87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E7AE7A-1C2C-4803-80FD-F702541B78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4086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70967-8F5F-4553-85B0-4B8E9C3BED7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4C84F-2E63-4700-B9CB-0224B25CEB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4682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0ECBD-D76E-41B9-A16F-48FAAE2BF41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BB69D-140A-4A66-B15F-EFFA42F359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4769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B0D13-04B9-4426-B915-35B81D8EC28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085A2-0667-4D86-ADEE-60A1AB7F56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9165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62566-1C26-4F47-B9FD-4F7A2137309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686AC-F99F-4F23-80BB-AC2D5B2EC9E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2943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EAFF3-6501-42EC-B8F6-B763216D4B1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DC057-813A-4EE3-A70F-993D40B4E1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3504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85B84-C4FB-455F-BECD-C8A9AEE4623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FD735-201A-4692-9B57-6D919FC086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7506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875D3-180A-4DA2-A835-BDE398DD1EF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EE0A-F9BC-49C3-8222-BFCB458146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337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CB348-5D51-4949-B16A-CEC361AB7CF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FDEF1-0D75-4774-9F31-FC75B4F156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8782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7DBFC-64BF-4A45-B7A5-531DCF94228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F4644-5F2E-409F-9C11-B772FD068C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4469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41A1E-1F6C-4F6F-95C3-9BD21B9767C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0363D-A0F0-4EDA-BF7C-A36BD3C0C1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5488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880EA8-842B-4DE6-A9BD-12687907B58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32C6107-237A-4611-9CB7-8BD568B8B8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-9525"/>
            <a:ext cx="1928812" cy="144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6675" y="5802313"/>
            <a:ext cx="7772400" cy="7223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dirty="0" smtClean="0"/>
              <a:t>Wedding Horse and Carriage Template</a:t>
            </a:r>
            <a:endParaRPr lang="en-GB" dirty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979613" y="63341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200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Wedding Horse and Carriage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Wedding Horse and Carriage PowerPoint Presentation</dc:title>
  <dc:creator>jontypearce</dc:creator>
  <cp:lastModifiedBy>Jonty Pearce</cp:lastModifiedBy>
  <cp:revision>10</cp:revision>
  <dcterms:created xsi:type="dcterms:W3CDTF">2011-07-11T11:56:50Z</dcterms:created>
  <dcterms:modified xsi:type="dcterms:W3CDTF">2015-02-22T11:20:05Z</dcterms:modified>
</cp:coreProperties>
</file>