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D5E3F45-5150-4C5C-9647-BBE3CDF262F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C15DB6-C309-467A-9A83-6578F5CE68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0992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D11B2A-E6B7-4CE3-BA27-69C461EB4CE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3594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C0A2A-B2B8-4801-8C16-F32CB4BC05B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18303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7CD853-BDFE-40C1-B932-5F10C57115B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41045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FEDB6F-3FEC-4D44-B7CC-A8EF2BBF1EC5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0258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552450" y="5805488"/>
            <a:ext cx="8569325" cy="1052512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301" y="5545357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0141" y="6267868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DB773-FAEA-40FF-A028-6815CB1D25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766F71-BFF5-4B31-8D22-BF0E1AE79A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09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568F2-C163-4BA6-B744-9BB712F479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5C136-F4C5-47EA-AD23-A4DB5DDD4D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70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AA96E-1369-41F5-AA26-355FD43467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8D7D-6851-4E5C-A401-F286D8D857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312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C64E9-F538-4FC5-A889-E7A9EB24D0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1AAA5-4A41-46BF-AAD4-C2DD79544F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13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8B4CE-6FF5-426D-96BB-55230060DA3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DF69B-12A8-4369-95DE-DA53320B90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4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2958-E619-4078-ACF2-05A9AE57488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72324-50F7-430E-B0E6-316D15BAD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5735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5AF63-3840-4B1D-AA3F-FE42C0D6A5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848B4-63A9-486B-9566-63E13542E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489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94FB2-3A79-47CD-B0EE-CF1D6AF8B7E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08F68-3D95-4B02-911E-2879768311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3359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191F-B5F1-4FC9-B826-BFF43CB6B12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0E2EC-4EF7-42CB-87C4-DF85F7FA1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602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A183D-8D56-4F1C-9031-38BCF7C31E9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97BDD-D26C-454F-B172-9B0DA73BBC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18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00433-41C9-4068-8982-EF346A1A5A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EC89E-A9F6-44D9-9F75-A31243C17D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680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D7CB9E-39BF-4424-A1E6-84816D16D1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1ACAE1-5A08-4294-B92C-F11531A80C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914400" y="5802313"/>
            <a:ext cx="7772400" cy="722312"/>
          </a:xfrm>
        </p:spPr>
        <p:txBody>
          <a:bodyPr/>
          <a:lstStyle/>
          <a:p>
            <a:r>
              <a:rPr lang="en-GB" altLang="en-US" smtClean="0"/>
              <a:t>Tea Cup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560513" y="63341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Tea Cup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 Cup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2015-02-22T11:20:05Z</dcterms:modified>
</cp:coreProperties>
</file>