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EFA378-BD32-4364-8A02-8632F62CE59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615AB66-039F-45E4-B191-DE4865971B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90890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6C8DD5-E975-4ECF-A082-E160DA31011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02825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A953CB-2601-4989-A8B9-731013A1206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533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3916BE-97C6-41DD-9893-FF8994F9772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8824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37A09B-5FF0-49F7-8F67-5B73CCA45B5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8424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813"/>
            <a:ext cx="9144000" cy="645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287338" y="2540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8154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80405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EA2F5-257F-48A2-BC08-353E7BD9E47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D1B7EA-AD03-4FAF-9132-7AAC3B0B5A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482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89D76-28BE-456F-A7AB-C3A5CA762A9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6BB4C-AB01-4F15-A818-D3759D98C3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015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27D6F-7C9E-455E-BC58-378D5189CFA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EDF52-0E02-4A18-AF88-219D8F148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842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09520-9582-44F1-AC73-5CFA8474A72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0D1FF-D429-4DDC-A1B8-733B93EF49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236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7CEE-1BAA-4A18-A796-31893B0FE9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C91EF-7261-4AD4-9FE8-BD7F798E12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5783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5CC33-EDBB-406E-ADEA-4B134A8B2B0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80E9F-4E62-4FF6-ADD6-0005CBC7D5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656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D82ED-BC05-4209-A47B-A5C60D9BA70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DEEA2-FA76-4C13-863B-BD93856DED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637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11759-74B5-4DDA-A5C0-E64D2A3E0C9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9CCB5-D0E4-4CF8-A557-221845FBA0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696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2D275-C278-4BE7-8B6F-341B68A034B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FFFC8-82DF-46B6-8123-EC748E82CD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153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AA31C-73A1-4708-B25F-70A2AA8A25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E7BDD-77A2-4DAF-8BEA-A6A5FDD7D6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4587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BCFF8-1668-453D-B4FD-F3C7C34969B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866F0-41A9-4AA1-9557-70364172C8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242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7FF880-3418-4DF0-BC24-D550AB86C37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D445055-C97E-4436-8AE5-5F778E96B5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3" y="0"/>
            <a:ext cx="203993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260350"/>
            <a:ext cx="7772400" cy="722313"/>
          </a:xfrm>
        </p:spPr>
        <p:txBody>
          <a:bodyPr/>
          <a:lstStyle/>
          <a:p>
            <a:r>
              <a:rPr lang="en-GB" altLang="en-US" smtClean="0"/>
              <a:t>Pub Lunch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862013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00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FFFFF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Pub Lunch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 Lunch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2015-02-22T11:20:04Z</dcterms:modified>
</cp:coreProperties>
</file>