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330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EEFA378-BD32-4364-8A02-8632F62CE59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615AB66-039F-45E4-B191-DE4865971BF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390890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46C8DD5-E975-4ECF-A082-E160DA31011D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028256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DA953CB-2601-4989-A8B9-731013A1206F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85335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73916BE-97C6-41DD-9893-FF8994F9772A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88240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D37A09B-5FF0-49F7-8F67-5B73CCA45B59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58424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4813"/>
            <a:ext cx="9144000" cy="645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0" y="0"/>
            <a:ext cx="9144000" cy="6207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6" name="Rectangle 5"/>
          <p:cNvSpPr/>
          <p:nvPr userDrawn="1"/>
        </p:nvSpPr>
        <p:spPr>
          <a:xfrm>
            <a:off x="287338" y="25400"/>
            <a:ext cx="8569325" cy="1368425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64000">
                <a:schemeClr val="accent1"/>
              </a:gs>
              <a:gs pos="100000">
                <a:schemeClr val="accent1">
                  <a:alpha val="6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9073" y="81542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4913" y="804053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EA2F5-257F-48A2-BC08-353E7BD9E47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D1B7EA-AD03-4FAF-9132-7AAC3B0B5A6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44829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89D76-28BE-456F-A7AB-C3A5CA762A9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6BB4C-AB01-4F15-A818-D3759D98C39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10159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327D6F-7C9E-455E-BC58-378D5189CFA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EDF52-0E02-4A18-AF88-219D8F1480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48426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509520-9582-44F1-AC73-5CFA8474A72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E0D1FF-D429-4DDC-A1B8-733B93EF490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72363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47CEE-1BAA-4A18-A796-31893B0FE96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C91EF-7261-4AD4-9FE8-BD7F798E12E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95783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5CC33-EDBB-406E-ADEA-4B134A8B2B0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E80E9F-4E62-4FF6-ADD6-0005CBC7D55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8656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D82ED-BC05-4209-A47B-A5C60D9BA70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DEEA2-FA76-4C13-863B-BD93856DEDA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66375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B11759-74B5-4DDA-A5C0-E64D2A3E0C9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29CCB5-D0E4-4CF8-A557-221845FBA06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26964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42D275-C278-4BE7-8B6F-341B68A034B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FFFC8-82DF-46B6-8123-EC748E82CD4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71532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CAA31C-73A1-4708-B25F-70A2AA8A256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0E7BDD-77A2-4DAF-8BEA-A6A5FDD7D6C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64587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BCFF8-1668-453D-B4FD-F3C7C34969B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866F0-41A9-4AA1-9557-70364172C8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6242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27FF880-3418-4DF0-BC24-D550AB86C37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D445055-C97E-4436-8AE5-5F778E96B5F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4063" y="0"/>
            <a:ext cx="2039937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649288" y="260350"/>
            <a:ext cx="7772400" cy="722313"/>
          </a:xfrm>
        </p:spPr>
        <p:txBody>
          <a:bodyPr/>
          <a:lstStyle/>
          <a:p>
            <a:r>
              <a:rPr lang="en-GB" altLang="en-US" smtClean="0"/>
              <a:t>Pub Lunch Template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295400" y="862013"/>
            <a:ext cx="6400800" cy="479425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00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FFFFFF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198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Pub Lunch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 Lunch PowerPoint Presentation</dc:title>
  <dc:creator>jontypearce</dc:creator>
  <cp:lastModifiedBy>Jonty Pearce</cp:lastModifiedBy>
  <cp:revision>10</cp:revision>
  <dcterms:created xsi:type="dcterms:W3CDTF">2011-07-11T11:56:50Z</dcterms:created>
  <dcterms:modified xsi:type="dcterms:W3CDTF">2015-02-22T11:20:04Z</dcterms:modified>
</cp:coreProperties>
</file>