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8B0F060-CB5E-415F-BA93-C2FBA3553CE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D23DA54-C672-482E-83DB-40002F1E2B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4650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B87AAA-D851-4234-BF30-92F9E61620A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92494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53C712-CAB4-4087-B23F-1EA9EC0C6EE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79435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FB5329-5107-463F-8E5E-83912CE2B52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51790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FE016B-7943-400F-AB62-A7C44F06386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13922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287338" y="1746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64000">
                <a:schemeClr val="accent1"/>
              </a:gs>
              <a:gs pos="100000">
                <a:schemeClr val="accent1">
                  <a:alpha val="3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073" y="74037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913" y="796548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5C0B4-E534-425F-9510-E197CBC7051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57199BE-B4F0-4762-9E4A-2F6AAD6EA1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6329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36487-B3C6-4075-9827-8C9D41F71CA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612C3-E149-4956-A28B-9CDFD3B7C2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3585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4F63C-94B1-4058-BF92-A9DA240EE9F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F2F60-AAC3-41E5-816C-F1BBEDD629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425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7662C-70BD-42E3-B921-011CFC8E7A8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A0AB6-E02A-4BF8-B3BB-5EA2876745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0348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6FC74-0DFE-44D6-8652-A48A881C873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EDD8F-9337-468F-B3D3-42A71CE922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3495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C0A22-1B8B-40AE-8E07-A3666E8CB04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C15E3-2B24-4DFB-8AB1-02AB0E71CE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037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05518-93A8-452B-9B42-5B35A8CB939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0594B-E43D-410E-8EEA-4D6A982326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5739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01D22-AE90-48EA-AF1E-6F900653F91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95F12-428E-42D4-A5C2-D84A30BE6D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3664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1CC1A-3121-46A0-80A2-C2CE9F2B227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05CDA-3AA0-43E8-9565-2A03DF96F9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277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71C5A-8F65-46A2-B881-8CD79A5B29E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50383-1493-4C94-BEB9-12164EFC7C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6914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3020F-EDE0-487F-B727-DC74F731A31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BE580-B2B3-4887-888C-F5CBFDA52A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6551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E7068F-4D71-49CE-8439-EDFB629CED7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40B3B1B-3CDB-4C02-BBD2-E2D04822B1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0"/>
            <a:ext cx="21844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9288" y="74613"/>
            <a:ext cx="7772400" cy="722312"/>
          </a:xfrm>
        </p:spPr>
        <p:txBody>
          <a:bodyPr/>
          <a:lstStyle/>
          <a:p>
            <a:r>
              <a:rPr lang="en-GB" altLang="en-US" smtClean="0"/>
              <a:t>No Parking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95400" y="796925"/>
            <a:ext cx="6400800" cy="477838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No Parking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Parking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2015-02-22T11:20:03Z</dcterms:modified>
</cp:coreProperties>
</file>