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20B8E6-90E8-4FBC-8CAD-F898E654DB2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6D8B05-C09F-4C7C-8072-0C14C49F71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01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B7D59B-AD38-481E-803C-EF4D7FA9917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3294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58EC0B-ACFC-4B15-BDBC-8E3017A664B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995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6E10CB-01A2-4FCC-B652-8ADD46ADC1C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48733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98F572-2681-4471-AFFD-7B5DEF11861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17264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115888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3" y="172414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3" y="894925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19142-13C1-4944-9896-12ABBEE0FF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A573FE-357C-45A3-A9BD-8BFCA29D53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35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430F6-3E82-4AB0-A20F-BDD0280FE79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4E307-BBAA-4C18-A5B7-488113870A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2145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D5CAE-076E-45C5-957A-B1B221A420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9096D-9D33-4168-A710-7F280762C8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872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4277F-ECA4-4622-8C1E-52C8A8A0CC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10902-46AA-4E07-AB25-4E96A0A8BE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794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F9FFE-EF19-44C3-AE93-44C484C88A9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16B4E-AD5A-46AE-8D75-F6D3497CE9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857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7C9F5-5F1E-4C0C-90AA-C962AF68EC8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BDA1C-0789-4E8C-8843-CA1C865D35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179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12EB3-CDD7-4807-8F11-E69DD10FDA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51272-D5E3-4E1F-BA2D-E0F9D51761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3060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7DAE6-CA02-4062-B231-497AEE523B9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6807B-FF20-4D66-98D6-B2BBFEDCE9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075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0592B-D12D-42EF-9D19-D5B9DA72542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18D7D-4B63-49D5-9C85-6E93EF91BA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0271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47D72-ECF5-49D8-9DFE-697958BC926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AB9B3-4D45-4D1C-A056-900AA46D97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2727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CD562-1F9A-4126-98C2-7E0232780D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2140B-C06C-4ED4-BC4A-6655AEB257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9377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F69962-E6CE-4385-9214-68C3EF09DBD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41B9D9-BFDF-45F4-AC10-F37E556DF6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173038"/>
            <a:ext cx="7772400" cy="722312"/>
          </a:xfrm>
        </p:spPr>
        <p:txBody>
          <a:bodyPr/>
          <a:lstStyle/>
          <a:p>
            <a:r>
              <a:rPr lang="en-GB" altLang="en-US" smtClean="0"/>
              <a:t>Key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895350"/>
            <a:ext cx="6400800" cy="47783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02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31A2FF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Key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2015-02-22T11:20:02Z</dcterms:modified>
</cp:coreProperties>
</file>