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E1CF9F-0BE0-4806-BABF-A7AD9B4A24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F2D315-7BDD-4A4A-AFCB-948C688F2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218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58B792-1A01-4AEC-ACD0-762D5BCE356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295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3CA206-F7DC-4211-9DBE-A1E75B9E858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8237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F259C5-5681-4101-82E0-C60A7865725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6516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52B5A4-D07D-4226-95B1-DF48BDD26EE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270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9144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854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9694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AD24-7214-42DA-9320-535C8AAE75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B000B8-A4EA-42A2-A885-E30602C18C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873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A8F6A-5FD3-48C8-84A7-B200B920C0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26F8-4E6F-4222-BFAE-4D903AF103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044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BF657-D131-4F15-BBFE-C99A1ED11B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DAA0-9F63-4053-A025-F3142E5D40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58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45DFD-7F4E-4ABF-921F-95BB79D912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A4B8-53CE-490A-BB78-FAA6C1E976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34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24E8-4B28-4EF2-B8F9-B27FA3F6A2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796B5-A2CC-497D-AECD-8FE9A0B047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17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B8C02-46EC-46A2-8562-8B85AC6F0F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4718B-D789-4557-969F-B903B1A49B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97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8FDA-9237-48D9-8B80-5FE59BA182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AD9E0-EDA0-4D76-AAA1-5F31091667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08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F9A06-2882-49D0-9E36-61933B77D2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0AF87-5E61-403D-BC11-DFF659F9A0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04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7A610-D00C-46D1-86F2-18C5CFF900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DC94F-E82D-46A4-96F0-3DB5E3FB5E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223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CDE29-0F03-4FBE-ADA3-383C5DF5D6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78FF-7073-4920-AB7A-9C424C671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682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CE6E7-CA59-4FDB-BE0C-1749EA8881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216F4-9D9F-4527-9A15-70331C3D72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12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408117-B873-4275-B428-F299D7F3D7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F381DE-52B7-4F83-9518-AC327C54DD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0"/>
            <a:ext cx="19351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750" y="500063"/>
            <a:ext cx="7772400" cy="722312"/>
          </a:xfrm>
        </p:spPr>
        <p:txBody>
          <a:bodyPr/>
          <a:lstStyle/>
          <a:p>
            <a:r>
              <a:rPr lang="en-GB" altLang="en-US" smtClean="0"/>
              <a:t>Graph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85863" y="122237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0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974B7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Graph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2015-02-22T11:20:01Z</dcterms:modified>
</cp:coreProperties>
</file>