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915501-353B-4BBF-881F-B2659F9755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B1B8C7B-C2C2-499B-BB04-7A38433895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9860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9B70F7-8EFB-45A4-9766-D6EC32F0983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5924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4AC745-4D17-45FE-A66F-69A54B447F7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34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BD41C6-3951-45A6-8D45-C78FAA3FB07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581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FA5B3E-B532-492E-BBD4-B6C454A260F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820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6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DA03D-BFA3-44E3-ACF9-84271FBE5F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FBD492-DF03-4446-8302-CEFE025595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22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FC04B-2071-47DC-A618-4ABB9C3922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27EF-5C10-4EFC-9C56-8ABBC63696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831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30A46-F62A-4191-B356-5C886F377B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4D1EB-5DD9-4A20-8E99-02E626BF98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228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5FCAB-F622-475C-ACCA-D7C259EDF3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02BA-3B8C-4404-A29C-5B8782A5C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514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40A2A-5D26-41FA-815F-DE1E23B841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A3B7F-6D60-4135-B95E-D772BFBE8C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953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26E83-2CA9-4838-9D7E-163DF2CBB4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D0A3-9B4D-4B66-AE9A-59324CBBB1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691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FA021-5844-49E9-B5AF-C593ED861B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7E76D-2383-4E9B-A296-90405E61CC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5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93C8-C54A-4FA5-AC4F-6EB169AB89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7E4E-B8BD-4B11-8A53-AE35CF1D5C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742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D6862-E193-4D63-B564-14656EBCEA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76497-F2BC-45A4-B434-31DA1CEA05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746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8F18-4842-4024-BC3D-606BD88797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6934-14E0-41F0-B3F4-8985D347A9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19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DC94-FDDA-44BA-94D7-553DFE92E4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10D7-A278-45B3-A426-5803B96FAB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503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714FB0-B20E-4BB7-A5AA-DB737C8061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56B0534-53B2-4F17-80FE-E3E8BA3A10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Candles on Birthday Cake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Candles on Birthday Cake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candles on birthday cake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2015-02-22T11:20:00Z</dcterms:modified>
</cp:coreProperties>
</file>