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3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18D1BCC-AA33-4EA0-BB51-637EA03B7D0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7A0CA73-7936-4B15-B576-221C5F22E94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83239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20B0E7E-02A9-478E-83C2-FFAC06B76129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52150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BC36B0-C304-4EC2-949B-1016FA9DAB32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48131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0DC493A-EB41-4EAF-9529-8DA6FADA9B97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481125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E08711-5595-4A99-B54A-29190A1D5438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94440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50838" y="1123950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11AFF-37A1-4963-A6A4-931ABDE4FAF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70487F-9BD5-42AD-8B02-2C1798740C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86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932C7-EA3B-49D6-B46D-7C023367918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969F8-0F18-4159-B37A-C10CA0C4DA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0977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6EC57-BAAF-487E-8580-9548F9D2033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8ACD5-968B-4650-AC73-149D86AD79B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70260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EDD64-D4F4-4B0A-995D-290FA9B1D07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7363B-91DE-44ED-99ED-B37778EF12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08106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2C19D-3298-414B-A424-EC0606EB222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D3A8E-B999-46FF-9688-5195EAEF9D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5192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5C150-DE9F-4DEC-BC7A-72245EA63C9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2D113-AAF1-457D-99FE-98C0D1945DB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84347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52EBF-A190-4D23-A84A-1883D2AAAD0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F8827-B124-47D1-86B7-C5EFCC358D5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08473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E15F8-5382-4F73-AA5A-316C9114F2B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11B90-B834-4D29-870E-2A1E3320C6F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36580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B2E71-1574-4056-B50A-740F3A90332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FA53C-EA86-4CC8-8A34-01FFEC35CE0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56387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DC235-A86A-43BC-9118-1516F8D17D9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5E79E-79EB-46E5-AFAF-65C3BA3F644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97919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80FCD-561F-440C-B04D-55EC0692EA6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3F54C-481E-4F42-B76F-576088AE954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94910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61289A5-5560-414E-91DC-4B76FF03AE1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0800A5C-4C4E-40C0-A64F-BC8D9D1207E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12788" y="1179513"/>
            <a:ext cx="7772400" cy="722312"/>
          </a:xfrm>
        </p:spPr>
        <p:txBody>
          <a:bodyPr/>
          <a:lstStyle/>
          <a:p>
            <a:r>
              <a:rPr lang="en-GB" altLang="en-US" smtClean="0"/>
              <a:t>Bracken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58900" y="190182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99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72A141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197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Bracken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Bracken Template PowerPoint Presentation</dc:title>
  <dc:creator>jontypearce</dc:creator>
  <cp:lastModifiedBy>Jonty Pearce</cp:lastModifiedBy>
  <cp:revision>11</cp:revision>
  <dcterms:created xsi:type="dcterms:W3CDTF">2011-07-11T11:56:50Z</dcterms:created>
  <dcterms:modified xsi:type="dcterms:W3CDTF">2015-02-22T11:19:59Z</dcterms:modified>
</cp:coreProperties>
</file>