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69E0"/>
    <a:srgbClr val="83FB27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56FE58B-3464-4E4E-A79D-3ECB7A7CA61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1B53C78-B6FD-4FC9-835B-67F9F88D21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4355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6E5BCE-5E22-44BE-B824-9C67C255615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90656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33CC8B-B177-4E21-AB6A-9D0FCF2CE38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98375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B2578D-F16B-4CC1-B8EC-4F3D0B07BF2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6691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B06ACA-5E0F-4997-9AA1-7A6728E79B9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94707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8"/>
            <a:ext cx="9144000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23850" y="538956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45224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6167735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rgbClr val="7E69E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3246E-CF8D-4534-938C-0A6D017F2FB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3E46D0-3311-45DF-A72C-3E7E4E6B7F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870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617A3-A986-4E90-A686-DABA9E7BA57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09923-9887-4E9E-9B45-A4B647DFF9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7878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9D3C2-7B60-4236-A2F6-3F277DEC39E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794B8-3E53-4E6B-A517-4FBF954E3B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0075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85972-9C2D-4AF8-8041-DDB6D7EA71F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069EA-415C-4DCA-86D7-50DD60E3E3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7448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FA4D4-C916-4A14-9B92-6118FFD69FB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7102E-2ADF-44AA-A1B3-7F30222426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491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86073-D23B-46B3-81CB-7702F0F7B28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BDFC9-11D8-44A2-A7CA-9EF4DBBA90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8874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22D2D-86C0-42D2-B4FE-39CA3457E83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E91E1-3B7A-4B46-A62C-DFEDC8BE7D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989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32F35-59A9-42D8-80B7-6FA51D67C58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238AE-FBC5-4323-AC68-2A9E4F238B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743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B184A-9475-43CF-88A4-5D8A26D5316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B942D-F51A-4220-BC4F-7C2BC730CC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1515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B5FB6-B869-4723-82AC-3E257B178C3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5294A-DE86-41CA-B318-928F641B2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1303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5D337-AA58-445A-970D-6E0B6E873C7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C047-5C73-4CB7-BB48-11056EE4BB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437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5CF3F2F-1836-4FDB-BDD6-DBC06A6EC70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ED28A29-062E-477C-955A-A1897D4DD9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20" b="19431"/>
          <a:stretch>
            <a:fillRect/>
          </a:stretch>
        </p:blipFill>
        <p:spPr bwMode="auto">
          <a:xfrm>
            <a:off x="6940550" y="0"/>
            <a:ext cx="220345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7E69E0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E69E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E69E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E69E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E69E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5445125"/>
            <a:ext cx="7772400" cy="722313"/>
          </a:xfrm>
        </p:spPr>
        <p:txBody>
          <a:bodyPr/>
          <a:lstStyle/>
          <a:p>
            <a:r>
              <a:rPr lang="en-GB" altLang="en-US" smtClean="0"/>
              <a:t>Bright Fireworks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31913" y="6167438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57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Bright Fireworks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Fireworks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2015-02-22T11:19:55Z</dcterms:modified>
</cp:coreProperties>
</file>