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FB27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0206953-631A-4730-A461-850E89CF1A3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6EB3834-0802-44CD-812C-7D07E30F763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32926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23D3B6D-CB3D-4A9B-8627-E09B91EE5FD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155212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5F9213E-53D5-4B26-B04E-70AA5D92077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46104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B81330-DE58-409F-81EB-CB52E560263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740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1894A72-B6D3-4E91-BAB1-FB5A48ACA46C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59162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16" t="4485" r="388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574675" y="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6411" y="5578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2251" y="77829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rgbClr val="83FB27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C736D-E066-4D6C-9459-DF82BF58568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81FB97-981C-4F5A-87E9-A37FDEC57C2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97498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20BF1-A691-4E18-BFCA-DB8426AA586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9C82B-CE08-4423-8EC9-DDD23104688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8425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FC437-979C-4DE9-AB59-50A0561C260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2EE68-A84B-48F8-9254-3BFCEA91A7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79042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45065-DDAA-4502-9DB8-1B3F0091932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CC762-F665-485D-A33C-4FD9DFC9729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6130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99D31-187F-4016-8F9C-2EA68597643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74585-DCF2-4065-B476-1FC41021DB4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9224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A74B9-7CCC-4728-9EA5-0207C279B19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92340-599C-4CB4-B92D-37142B294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40946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CE8E2-818C-4CE2-A2E1-2EB6E9DE21E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A8565-FAC6-4BCA-9592-19E7FEA961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9573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1962F-D414-4722-9E1C-CCC34A25408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1918D-BE23-4335-ADDB-EE6A0FDA25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9938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E94EC-1C06-495D-BC7D-1405D63AAE4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59604-F842-4824-B47C-B349D79647A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0553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55C2E-6641-4F9B-B7BB-0CE8D58BCF6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9DF8E-2C0E-48E8-AAF2-F6675E377A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0137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F48F5-6214-4C66-8EAE-2573ACF8350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93ECE-A580-4471-BBA2-8B6464122A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716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1D05623-199D-49E9-ABA7-55F0B80BDB7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4375EFE-4004-4636-BB13-24B137F8E84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16" t="4485" r="3882"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83FB27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83FB27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83FB27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83FB27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83FB27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936625" y="55563"/>
            <a:ext cx="7772400" cy="722312"/>
          </a:xfrm>
        </p:spPr>
        <p:txBody>
          <a:bodyPr/>
          <a:lstStyle/>
          <a:p>
            <a:r>
              <a:rPr lang="en-GB" altLang="en-US" smtClean="0"/>
              <a:t>Firework Swirls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582738" y="77787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57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00000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Firework Swirls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Firework Swirls PowerPoint Presentation</dc:title>
  <dc:creator>jontypearce</dc:creator>
  <cp:lastModifiedBy>Jonty Pearce</cp:lastModifiedBy>
  <cp:revision>11</cp:revision>
  <dcterms:created xsi:type="dcterms:W3CDTF">2011-07-11T11:56:50Z</dcterms:created>
  <dcterms:modified xsi:type="dcterms:W3CDTF">2015-02-22T11:19:56Z</dcterms:modified>
</cp:coreProperties>
</file>