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0" r:id="rId2"/>
    <p:sldId id="259" r:id="rId3"/>
    <p:sldId id="269" r:id="rId4"/>
    <p:sldId id="260" r:id="rId5"/>
    <p:sldId id="262" r:id="rId6"/>
    <p:sldId id="266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5050"/>
    <a:srgbClr val="5878A8"/>
    <a:srgbClr val="A5B6D0"/>
    <a:srgbClr val="90A5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 snapToGrid="0">
      <p:cViewPr>
        <p:scale>
          <a:sx n="75" d="100"/>
          <a:sy n="75" d="100"/>
        </p:scale>
        <p:origin x="-930" y="-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E5AD243-C8B5-43BD-BD90-7A46AB75164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7289063-5887-4B24-9F14-7C1728786F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2054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A8192FE-A033-4E30-87F7-2CB388668E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88919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91BAD8-68AA-4CB4-95EA-E1E1A82B7BDC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860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5F76FB-420B-43A8-9E0D-F9FA18CC1055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808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580F5E-3309-492E-9A83-D5EAD03492F5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450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5CBE96-C70C-425B-BD2C-1520A01ADE24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970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572000" y="-7938"/>
            <a:ext cx="4572000" cy="68659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5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7938"/>
            <a:ext cx="4576763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 bwMode="auto">
          <a:xfrm>
            <a:off x="4762500" y="292100"/>
            <a:ext cx="4178300" cy="1854200"/>
          </a:xfrm>
          <a:prstGeom prst="rect">
            <a:avLst/>
          </a:prstGeom>
          <a:gradFill flip="none" rotWithShape="1">
            <a:gsLst>
              <a:gs pos="0">
                <a:srgbClr val="505050"/>
              </a:gs>
              <a:gs pos="68000">
                <a:srgbClr val="505050">
                  <a:alpha val="70000"/>
                </a:srgbClr>
              </a:gs>
              <a:gs pos="100000">
                <a:srgbClr val="505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3600" y="508000"/>
            <a:ext cx="4368800" cy="469900"/>
          </a:xfrm>
        </p:spPr>
        <p:txBody>
          <a:bodyPr/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9546" y="1206500"/>
            <a:ext cx="5044208" cy="431800"/>
          </a:xfrm>
        </p:spPr>
        <p:txBody>
          <a:bodyPr anchor="ctr" anchorCtr="1"/>
          <a:lstStyle>
            <a:lvl1pPr marL="0" indent="0" algn="ctr">
              <a:buNone/>
              <a:defRPr i="1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EFEFF7-48BD-4105-B5D9-7466E9154F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155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532D7-A80C-45D2-A8BF-0AF29E9878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3659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39900"/>
            <a:ext cx="2057400" cy="43862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27200"/>
            <a:ext cx="6019800" cy="439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F30A4-68A5-4513-A0DF-809BFB1CD3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1118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214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A5F11-2C2D-4818-AAE5-E654D0FEE6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2152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38"/>
            <a:ext cx="58801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0CCE9-7C34-4906-B0F9-6AF6F6B726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640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63701"/>
            <a:ext cx="8229600" cy="436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2F1EB-4375-4826-9AF9-2F184CAAAB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6774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3FEF0-0C45-4CD3-8AFC-B442129235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4610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FF0B5-5C3B-4713-B515-EE760BBB09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0452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CCF2C-6848-459F-A63D-5EEA32B5F1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5606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A08FC-F675-4E03-8B69-3FD9A63B57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9347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E3467-3081-46B9-9B94-D0A03EB75C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5375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614"/>
            <a:ext cx="3008313" cy="90108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87500"/>
            <a:ext cx="5111750" cy="4538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558B1-1179-48EC-904D-10837AFE09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6502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16099"/>
            <a:ext cx="5486400" cy="35052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24500"/>
            <a:ext cx="5486400" cy="647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51612-7904-4828-9AD1-37AD463F5B6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2894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6985000" cy="1439863"/>
          </a:xfrm>
          <a:prstGeom prst="rect">
            <a:avLst/>
          </a:prstGeom>
          <a:gradFill flip="none" rotWithShape="1">
            <a:gsLst>
              <a:gs pos="0">
                <a:srgbClr val="5878A8"/>
              </a:gs>
              <a:gs pos="0">
                <a:schemeClr val="accent1"/>
              </a:gs>
              <a:gs pos="100000">
                <a:srgbClr val="505050">
                  <a:alpha val="6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1300" y="149225"/>
            <a:ext cx="64801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6270CDC0-A6E7-48E3-8BF2-CDF4E683CB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0" y="0"/>
            <a:ext cx="21590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  <p:sldLayoutId id="2147483869" r:id="rId12"/>
    <p:sldLayoutId id="2147483870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4673600" y="685800"/>
            <a:ext cx="4368800" cy="469900"/>
          </a:xfrm>
        </p:spPr>
        <p:txBody>
          <a:bodyPr/>
          <a:lstStyle/>
          <a:p>
            <a:r>
              <a:rPr lang="en-US" altLang="en-US" smtClean="0"/>
              <a:t>Snow covered castle template</a:t>
            </a:r>
            <a:endParaRPr lang="en-GB" altLang="en-US" smtClean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4329113" y="1778000"/>
            <a:ext cx="5045075" cy="431800"/>
          </a:xfrm>
        </p:spPr>
        <p:txBody>
          <a:bodyPr/>
          <a:lstStyle/>
          <a:p>
            <a:r>
              <a:rPr lang="en-US" altLang="en-US" sz="2700" smtClean="0"/>
              <a:t>Your Name and Company</a:t>
            </a:r>
            <a:endParaRPr lang="en-GB" altLang="en-US" sz="2700" smtClean="0"/>
          </a:p>
          <a:p>
            <a:endParaRPr lang="en-GB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8195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297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505050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</TotalTime>
  <Words>201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Default Design</vt:lpstr>
      <vt:lpstr>Microsoft Excel Chart</vt:lpstr>
      <vt:lpstr>Snow covered castle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Snow covered castle PowerPoint Template</dc:title>
  <dc:creator>Presentation Magazine</dc:creator>
  <cp:lastModifiedBy>Jonty Pearce</cp:lastModifiedBy>
  <cp:revision>35</cp:revision>
  <dcterms:created xsi:type="dcterms:W3CDTF">2009-11-03T13:35:13Z</dcterms:created>
  <dcterms:modified xsi:type="dcterms:W3CDTF">2015-02-22T11:21:21Z</dcterms:modified>
</cp:coreProperties>
</file>