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050"/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E5AD243-C8B5-43BD-BD90-7A46AB7516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7289063-5887-4B24-9F14-7C1728786F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2054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A8192FE-A033-4E30-87F7-2CB388668E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8891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91BAD8-68AA-4CB4-95EA-E1E1A82B7BDC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860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5F76FB-420B-43A8-9E0D-F9FA18CC105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808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580F5E-3309-492E-9A83-D5EAD03492F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5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5CBE96-C70C-425B-BD2C-1520A01ADE2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97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7938"/>
            <a:ext cx="457676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gradFill flip="none" rotWithShape="1">
            <a:gsLst>
              <a:gs pos="0">
                <a:srgbClr val="505050"/>
              </a:gs>
              <a:gs pos="68000">
                <a:srgbClr val="505050">
                  <a:alpha val="70000"/>
                </a:srgbClr>
              </a:gs>
              <a:gs pos="100000">
                <a:srgbClr val="50505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EFEFF7-48BD-4105-B5D9-7466E9154F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155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532D7-A80C-45D2-A8BF-0AF29E9878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365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F30A4-68A5-4513-A0DF-809BFB1CD3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1118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A5F11-2C2D-4818-AAE5-E654D0FEE6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2152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0CCE9-7C34-4906-B0F9-6AF6F6B726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640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2F1EB-4375-4826-9AF9-2F184CAAAB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677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3FEF0-0C45-4CD3-8AFC-B442129235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461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FF0B5-5C3B-4713-B515-EE760BBB09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045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CCF2C-6848-459F-A63D-5EEA32B5F1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560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A08FC-F675-4E03-8B69-3FD9A63B57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934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E3467-3081-46B9-9B94-D0A03EB75C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537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558B1-1179-48EC-904D-10837AFE09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650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51612-7904-4828-9AD1-37AD463F5B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289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rgbClr val="505050">
                  <a:alpha val="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270CDC0-A6E7-48E3-8BF2-CDF4E683CB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/>
              <a:t>Snow covered castle template</a:t>
            </a:r>
            <a:endParaRPr lang="en-GB" altLang="en-US" smtClean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 and Company</a:t>
            </a:r>
            <a:endParaRPr lang="en-GB" altLang="en-US" sz="2700" smtClean="0"/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9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0505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201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Snow covered castle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 covered castle PowerPoint Template</dc:title>
  <dc:creator>Presentation Magazine</dc:creator>
  <cp:lastModifiedBy>Jonty Pearce</cp:lastModifiedBy>
  <cp:revision>35</cp:revision>
  <dcterms:created xsi:type="dcterms:W3CDTF">2009-11-03T13:35:13Z</dcterms:created>
  <dcterms:modified xsi:type="dcterms:W3CDTF">2015-02-22T11:21:21Z</dcterms:modified>
</cp:coreProperties>
</file>